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59" r:id="rId4"/>
    <p:sldId id="263" r:id="rId5"/>
    <p:sldId id="262" r:id="rId6"/>
    <p:sldId id="264" r:id="rId7"/>
    <p:sldId id="265" r:id="rId8"/>
    <p:sldId id="266" r:id="rId9"/>
    <p:sldId id="267" r:id="rId10"/>
    <p:sldId id="270" r:id="rId11"/>
    <p:sldId id="268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C0E"/>
    <a:srgbClr val="62281C"/>
    <a:srgbClr val="55160B"/>
    <a:srgbClr val="F56401"/>
    <a:srgbClr val="0EE427"/>
    <a:srgbClr val="0CCA23"/>
    <a:srgbClr val="17F1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C51DD6-7D7D-450A-B23E-902891DE9E8A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2CBCBD-B0B8-4C8E-AF4F-5368AB5B7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wedg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85918" y="142852"/>
            <a:ext cx="7000924" cy="20717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</a:rPr>
              <a:t>ПРОЕКТ</a:t>
            </a: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sz="2700" dirty="0" smtClean="0">
                <a:solidFill>
                  <a:schemeClr val="accent3"/>
                </a:solidFill>
              </a:rPr>
              <a:t>«ОБЕСПЕЧЕНИЕ ОБЩЕСТВЕННОЙ БЕЗОПАСНОСТИ»</a:t>
            </a:r>
            <a:endParaRPr lang="ru-RU" sz="2700" dirty="0">
              <a:solidFill>
                <a:schemeClr val="accent3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b="0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  <a:r>
              <a:rPr lang="ru-RU" sz="1400" b="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Пинте В.В.</a:t>
            </a:r>
          </a:p>
          <a:p>
            <a:r>
              <a:rPr lang="ru-RU" sz="1400" b="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1400" b="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Станичное казачье общество Рузского муниципального района Московской области имени Героя Советского Союза  Л.М. </a:t>
            </a:r>
            <a:r>
              <a:rPr lang="ru-RU" sz="1400" b="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endParaRPr lang="ru-RU" sz="1400" b="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лена\Desktop\голубка2.jpg"/>
          <p:cNvPicPr/>
          <p:nvPr/>
        </p:nvPicPr>
        <p:blipFill>
          <a:blip r:embed="rId3"/>
          <a:srcRect t="7794" b="18897"/>
          <a:stretch>
            <a:fillRect/>
          </a:stretch>
        </p:blipFill>
        <p:spPr bwMode="auto">
          <a:xfrm>
            <a:off x="3929058" y="2500306"/>
            <a:ext cx="2466982" cy="229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857364"/>
            <a:ext cx="885828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ВСЕМУ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500306"/>
            <a:ext cx="80724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 2008 году на базе Покровской общеобразовательной школы Рузского района был создан казачий кадетский класс.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ru-RU" sz="14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            кадетский класс                                                                прием в кадетский класс</a:t>
            </a:r>
            <a:endParaRPr lang="ru-RU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814393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Кадет есть будущий слуга Отечества и защитник его от врагов внешних и внутренних. Подготовка военных кадров исторически является важнейшей функцией государства, так как от уровня профессионализма офицерского состава зависит боеспособность армии и защита суверенитета страны. Воспитание и обучение молодежи в любой стране является определяющим элементом в деятельности государства.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9" name="Содержимое 6" descr="IMG_1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286124"/>
            <a:ext cx="3357586" cy="257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7" descr="IMG_1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286124"/>
            <a:ext cx="327924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50112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29.12.2012 года в поселке Брикет Рузского                     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муниципального района Московской области 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по инициативе казачьей станицы «Рузская»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им. Героя Советского Союза  Л.М.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endParaRPr lang="ru-RU" sz="1600" dirty="0" smtClean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и при непосредственном участии Главы сельского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поселения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Волковское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, Атамана станичного                 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казачьего общества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Владимира    Пинте     основана  </a:t>
            </a:r>
          </a:p>
          <a:p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кадетская   школа-интернат  </a:t>
            </a:r>
          </a:p>
          <a:p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«Первый Рузский казачий </a:t>
            </a:r>
          </a:p>
          <a:p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кадетский корпус имени </a:t>
            </a:r>
          </a:p>
          <a:p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Героя Советского Союза </a:t>
            </a:r>
          </a:p>
          <a:p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        Л. М.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Елена\Desktop\фото местности\IMAG3242.jpg"/>
          <p:cNvPicPr/>
          <p:nvPr/>
        </p:nvPicPr>
        <p:blipFill>
          <a:blip r:embed="rId4" cstate="print"/>
          <a:srcRect b="20646"/>
          <a:stretch>
            <a:fillRect/>
          </a:stretch>
        </p:blipFill>
        <p:spPr bwMode="auto">
          <a:xfrm>
            <a:off x="3929058" y="3357562"/>
            <a:ext cx="4572032" cy="230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Елена\Desktop\Для Светика\IMG_0080.JPG"/>
          <p:cNvPicPr/>
          <p:nvPr/>
        </p:nvPicPr>
        <p:blipFill>
          <a:blip r:embed="rId5" cstate="print"/>
          <a:srcRect t="4274" b="2350"/>
          <a:stretch>
            <a:fillRect/>
          </a:stretch>
        </p:blipFill>
        <p:spPr bwMode="auto">
          <a:xfrm>
            <a:off x="500034" y="1071546"/>
            <a:ext cx="2928958" cy="21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85723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Военно-патриотический летний лагерь юных защитников Отечества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6" descr="PICT2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785926"/>
            <a:ext cx="285752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7" descr="PICT26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286256"/>
            <a:ext cx="292895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Елена\AppData\Local\Microsoft\Windows\INetCache\IE\1O2XUWU7\IMAG3081[1]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785926"/>
            <a:ext cx="3952875" cy="222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Елена\AppData\Local\Microsoft\Windows\INetCache\IE\JG6DMXTB\1405569953407[1].jpg"/>
          <p:cNvPicPr/>
          <p:nvPr/>
        </p:nvPicPr>
        <p:blipFill>
          <a:blip r:embed="rId7"/>
          <a:srcRect t="7000" b="13667"/>
          <a:stretch>
            <a:fillRect/>
          </a:stretch>
        </p:blipFill>
        <p:spPr bwMode="auto">
          <a:xfrm>
            <a:off x="4500562" y="4214818"/>
            <a:ext cx="395287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1071546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4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Казак без веры не казак!</a:t>
            </a:r>
            <a:endParaRPr lang="ru-RU" sz="24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1439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Вера казаку как и любому другому солдату нужна в первую очередь, ведь он должен знать, чему служит и ради чего жертвует жизнью. Вера в Бога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оздоравливает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и поднимает дух, улучшает моральную сторону защитников Родины.</a:t>
            </a:r>
          </a:p>
          <a:p>
            <a:pPr algn="just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	Ежегодно казаки станицы «Рузская» принимают участие в обеспечении общественной безопасности во время совершения Патриархом Московским и всея Руси крестного хода.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1400" dirty="0" smtClean="0"/>
              <a:t>                                           </a:t>
            </a:r>
            <a:r>
              <a:rPr lang="ru-RU" sz="1400" dirty="0" smtClean="0">
                <a:solidFill>
                  <a:srgbClr val="701C0E"/>
                </a:solidFill>
              </a:rPr>
              <a:t>крестный ход на Красной площади г. Москвы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6" descr="IMG_5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429000"/>
            <a:ext cx="342902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7" descr="PICT47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429000"/>
            <a:ext cx="3571900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7" descr="PICT0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266701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8" descr="PICT0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785926"/>
            <a:ext cx="27622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7" descr="PICT0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286256"/>
            <a:ext cx="269083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74" y="785794"/>
            <a:ext cx="3857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Крестный ход в г. Кашира</a:t>
            </a:r>
            <a:endParaRPr lang="ru-RU" sz="24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571613"/>
            <a:ext cx="29289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-Более тысячи лет назад Русь приняла крещение, – сказал во время крестного хода в своем приветственном слове благочинный церквей Каширского округа протоиерей Виталий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Коценко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. – Это объединило народ. И сегодня, идя крестным ходом, мы всем показали, что мы также едины, как и тысячу лет назад. Мы вместе: власть, воинство, народ. </a:t>
            </a:r>
            <a:endParaRPr lang="ru-RU" sz="16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7" descr="PICT0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286256"/>
            <a:ext cx="2714644" cy="210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Елена\Desktop\700 лет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643314"/>
            <a:ext cx="500066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928670"/>
            <a:ext cx="81439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1C0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году 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случаю 700-летия со дня рождения преподобного Сергия Радонежского 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казаки Станицы «Рузская» во главе с атаманом Владимиром Пинте приняли  участие в крестном ходе, который начался и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подмосковного Хотькова, где в Покровском монастыре похоронены родители святого. На п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ротяжении всего маршрута, составляющего 17 км, казаки верно несли службу по обеспечению общественной безопасности во время масштабного культурно-массового мероприятия. По окончании крестного хода Патриархом Московским и всея Руси был отслужен молебен преподобному Сергию, в завершение которого были провозглашены многолетия священноначалию Русской Православной Церкви, честному казачеству и всем участникам крестного хода.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80724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С момента начала возрождения казачества, первыми публичными действиями членов казачьих обществ стало их участие в охране общественного порядка. </a:t>
            </a:r>
            <a:endParaRPr lang="ru-RU" sz="16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Повсеместно казаки привлекаются к обеспечению правопорядка при проведении значимых массовых мероприятий с участием большого количества граждан (Новый Год, Рождество Христово, Пасха, первомайские праздники, крупные спортивные мероприятия и т.д.), что позволяет значительно повысить плотность патрульно-постовых нарядов во время проведения данных мероприятий.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49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И на протяжении ряда лет опыт привлечения к охране общественного порядка казаков демонстрирует высокие результаты и эффективность  в данной сфере.</a:t>
            </a:r>
            <a:endParaRPr lang="ru-RU" sz="16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Пользователь\Desktop\9 мая фото\кадеты и казак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43314"/>
            <a:ext cx="3786214" cy="246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153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	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«Все может родная земля: и напоить из своих светлых родников, и накормить своим хлебом, и удивить красотой цветущих садов, вот одного она только не может - защитить себя, и сделать это должен тот, кто пьет ее воду, ест ее хлеб и любуется ее красотой» - А.В. Суворов. </a:t>
            </a:r>
          </a:p>
          <a:p>
            <a:pPr algn="just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	Обеспечение общественной безопасности является одним из приоритетных направлений государственной политики в сфере национальной безопасности Российской Федерации.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Совместно с сотрудниками правоохранительных органов в мероприятиях по предупреждению и пресечению различного рода правонарушений, обеспечению общественного порядка путем патрулирования территорий и мест массового скопления граждан и концентрации мигрантов принимают активное участие казаки.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__plpcte_target" descr="http://uld1.mycdn.me/image?id=441559916572&amp;bid=441559916572&amp;t=0&amp;plc=WEB&amp;tkn=qikXvFFTbZmvYrbzNoWbKb5BLB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00504"/>
            <a:ext cx="37147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14393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На сегодня в нашей стране в государственный реестр казачьих обществ внесены 11 казачьих войск. В 90-е годы ХХ века образовано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Отдельское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казачье общество Московской области, которое входит в состав Центрального казачьего войска.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 июле 1991 года в Рузском муниципальном районе Московской области, на благодатной земле с обширными лесами, плодородными полями, чистыми реками, озёрами, водохранилищами, «Жемчужине Подмосковья» создано Станичное казачье общество Рузского района Московской области.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heraldicum.ru/russia/images/reest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2857520" cy="263005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889844"/>
            <a:ext cx="8286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	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Для жителей Рузского муниципального района Московской области, казаков станицы особенно памятна 50-я кубанская дивизия  генерала Л.М.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. Казаки этой дивизии в 1941 году в битве под Москвой, совершили подвиг, равный подвигу гвардейцев панфиловцев и не пропустили танки к Москве на своём участке. Генералу Л.М.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Доватору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было посмертно присвоено звание Героя Советского Союза.</a:t>
            </a:r>
          </a:p>
          <a:p>
            <a:pPr algn="just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	В 2005 году станичное казачье общество Рузского района проходит перерегистрацию и берёт с гордостью нести имя Героя Советского Союза Л.М.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Л.М. Доват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357562"/>
            <a:ext cx="3647327" cy="3090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875002"/>
            <a:ext cx="42862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>
                <a:solidFill>
                  <a:srgbClr val="701C0E"/>
                </a:solidFill>
              </a:rPr>
              <a:t>Лев Михайлович </a:t>
            </a:r>
          </a:p>
          <a:p>
            <a:pPr algn="ctr"/>
            <a:r>
              <a:rPr lang="ru-RU" sz="2000" dirty="0" err="1" smtClean="0">
                <a:solidFill>
                  <a:srgbClr val="701C0E"/>
                </a:solidFill>
              </a:rPr>
              <a:t>Доватор</a:t>
            </a:r>
            <a:endParaRPr lang="ru-RU" sz="2000" dirty="0" smtClean="0">
              <a:solidFill>
                <a:srgbClr val="701C0E"/>
              </a:solidFill>
            </a:endParaRPr>
          </a:p>
          <a:p>
            <a:r>
              <a:rPr lang="ru-RU" dirty="0" smtClean="0">
                <a:solidFill>
                  <a:srgbClr val="701C0E"/>
                </a:solidFill>
              </a:rPr>
              <a:t>           </a:t>
            </a:r>
            <a:r>
              <a:rPr lang="ru-RU" sz="1600" dirty="0" smtClean="0">
                <a:solidFill>
                  <a:srgbClr val="701C0E"/>
                </a:solidFill>
              </a:rPr>
              <a:t>(20.02.1903г. – 19.12.1941г.)</a:t>
            </a:r>
            <a:endParaRPr lang="ru-RU" sz="1600" dirty="0">
              <a:solidFill>
                <a:srgbClr val="701C0E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00010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Атаманом</a:t>
            </a:r>
            <a:r>
              <a:rPr lang="ru-RU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казачьей станицы «Рузская» им. Героя Советского Союза Л.М.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является казачий полковник</a:t>
            </a:r>
          </a:p>
          <a:p>
            <a:pPr algn="ctr"/>
            <a:r>
              <a:rPr lang="ru-RU" sz="24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Пинте Владимир Валентинович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Рисунок 6" descr="C:\Users\Елена\Desktop\Атаман.JPG"/>
          <p:cNvPicPr/>
          <p:nvPr/>
        </p:nvPicPr>
        <p:blipFill>
          <a:blip r:embed="rId4" cstate="print"/>
          <a:srcRect l="12827" r="13255"/>
          <a:stretch>
            <a:fillRect/>
          </a:stretch>
        </p:blipFill>
        <p:spPr bwMode="auto">
          <a:xfrm>
            <a:off x="2643174" y="2500306"/>
            <a:ext cx="3857652" cy="388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1071547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Высшим органом самоуправления станицы является казачий круг</a:t>
            </a:r>
            <a:endParaRPr lang="ru-RU" sz="24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P1010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00438"/>
            <a:ext cx="3185671" cy="252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2000241"/>
            <a:ext cx="3857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Отчёт атамана за прошедший период деятельности и выборы   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на новый срок</a:t>
            </a:r>
            <a:endParaRPr lang="ru-RU" sz="16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8" descr="PICT16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429000"/>
            <a:ext cx="3259126" cy="259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29190" y="2285992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Приём в казаки станицы 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Рузского района</a:t>
            </a:r>
            <a:endParaRPr lang="ru-RU" sz="16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Одной из форм управления станицей является  атаманское правление.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             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Вопросы обсуждаемые на правлении: 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-обеспечение общественной безопасности в районе во взаимодействии с правоохранительными органами;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-военно-патриотическое воспитание молодёжи;</a:t>
            </a:r>
            <a:b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-взаимодействие с Русской православной церковью;</a:t>
            </a:r>
            <a:b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-организация военной службы в Рузском районе;</a:t>
            </a:r>
            <a:b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-организация и проведение летних лагерей с молодёжью;</a:t>
            </a:r>
            <a:b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       -организация и проведение культурно-просветительной работы</a:t>
            </a: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-участие в парадах и др.</a:t>
            </a:r>
            <a:endParaRPr lang="ru-RU" sz="16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8" descr="IMG_3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785926"/>
            <a:ext cx="3610267" cy="257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928671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Казаки с целью обеспечения общественной безопасности несут патрульную службу в сельском поселении </a:t>
            </a:r>
            <a:r>
              <a:rPr lang="ru-RU" sz="1600" dirty="0" err="1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Волковское</a:t>
            </a:r>
            <a:endParaRPr lang="ru-RU" sz="16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PICT2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000240"/>
            <a:ext cx="3429024" cy="23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6" descr="PICT2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357694"/>
            <a:ext cx="3429024" cy="229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7" descr="PICT26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2000240"/>
            <a:ext cx="358333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207"/>
          <a:stretch>
            <a:fillRect/>
          </a:stretch>
        </p:blipFill>
        <p:spPr bwMode="auto">
          <a:xfrm>
            <a:off x="3214678" y="285728"/>
            <a:ext cx="25717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1071546"/>
            <a:ext cx="81439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В ноябре 2012 года казаками станицы «Рузская» создана Добровольная пожарная команда, осуществляющая обеспечение пожарной безопасности в районе во взаимодействии с территориальным МЧС России.  </a:t>
            </a:r>
            <a:endParaRPr lang="ru-RU" sz="1600" dirty="0">
              <a:solidFill>
                <a:srgbClr val="701C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0"/>
            <a:ext cx="821537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1C0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 мая 2014 года в г. Подольске Московской области </a:t>
            </a:r>
            <a:r>
              <a:rPr lang="ru-RU" sz="1600" dirty="0" smtClean="0">
                <a:solidFill>
                  <a:srgbClr val="701C0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общественное учреждение «Добровольная пожарная команда Рузского района» среди участвующих 29 команд стало серебряным призером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1C0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конкурса профессионального мастерства среди подразделений Добровольной пожарной охраны территориального гарнизона пожарной охраны Московской области.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9000"/>
            <a:ext cx="4027807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180</Words>
  <Application>Microsoft Office PowerPoint</Application>
  <PresentationFormat>Экран 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ПРОЕКТ  «ОБЕСПЕЧЕНИЕ ОБЩЕСТВЕННОЙ БЕЗОПАСНОСТИ»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98</cp:revision>
  <dcterms:created xsi:type="dcterms:W3CDTF">2014-07-21T12:03:55Z</dcterms:created>
  <dcterms:modified xsi:type="dcterms:W3CDTF">2014-08-19T11:54:22Z</dcterms:modified>
</cp:coreProperties>
</file>