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87" r:id="rId2"/>
    <p:sldId id="348" r:id="rId3"/>
    <p:sldId id="345" r:id="rId4"/>
    <p:sldId id="341" r:id="rId5"/>
    <p:sldId id="347" r:id="rId6"/>
    <p:sldId id="326" r:id="rId7"/>
  </p:sldIdLst>
  <p:sldSz cx="9144000" cy="6858000" type="screen4x3"/>
  <p:notesSz cx="6805613"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2FB"/>
    <a:srgbClr val="3484C9"/>
    <a:srgbClr val="72B1D7"/>
    <a:srgbClr val="3197E0"/>
    <a:srgbClr val="F7F7F7"/>
    <a:srgbClr val="E3F9FD"/>
    <a:srgbClr val="46B0D6"/>
    <a:srgbClr val="FEB500"/>
    <a:srgbClr val="F29C00"/>
    <a:srgbClr val="2B95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97" autoAdjust="0"/>
    <p:restoredTop sz="94660"/>
  </p:normalViewPr>
  <p:slideViewPr>
    <p:cSldViewPr>
      <p:cViewPr>
        <p:scale>
          <a:sx n="80" d="100"/>
          <a:sy n="80" d="100"/>
        </p:scale>
        <p:origin x="-1962" y="-5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CCE85FB1-FBD8-4D9E-A685-8B5E9A97DAD2}" type="datetimeFigureOut">
              <a:rPr lang="ru-RU" smtClean="0"/>
              <a:pPr/>
              <a:t>28.02.2015</a:t>
            </a:fld>
            <a:endParaRPr lang="ru-RU"/>
          </a:p>
        </p:txBody>
      </p:sp>
      <p:sp>
        <p:nvSpPr>
          <p:cNvPr id="4" name="Образ слайда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DCC2E1C5-7766-4BDA-B982-BB9480208198}" type="slidenum">
              <a:rPr lang="ru-RU" smtClean="0"/>
              <a:pPr/>
              <a:t>‹#›</a:t>
            </a:fld>
            <a:endParaRPr lang="ru-RU"/>
          </a:p>
        </p:txBody>
      </p:sp>
    </p:spTree>
    <p:extLst>
      <p:ext uri="{BB962C8B-B14F-4D97-AF65-F5344CB8AC3E}">
        <p14:creationId xmlns:p14="http://schemas.microsoft.com/office/powerpoint/2010/main" val="1875599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Master" Target="../slideMasters/slideMaster1.xml"/><Relationship Id="rId5" Type="http://schemas.openxmlformats.org/officeDocument/2006/relationships/tags" Target="../tags/tag7.xml"/><Relationship Id="rId4" Type="http://schemas.openxmlformats.org/officeDocument/2006/relationships/tags" Target="../tags/tag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693377" y="2182813"/>
            <a:ext cx="5130312" cy="4602162"/>
            <a:chOff x="1663" y="1348"/>
            <a:chExt cx="3167" cy="2841"/>
          </a:xfrm>
        </p:grpSpPr>
        <p:sp>
          <p:nvSpPr>
            <p:cNvPr id="5" name="McK Confidential" hidden="1"/>
            <p:cNvSpPr txBox="1">
              <a:spLocks noChangeArrowheads="1"/>
            </p:cNvSpPr>
            <p:nvPr/>
          </p:nvSpPr>
          <p:spPr bwMode="auto">
            <a:xfrm>
              <a:off x="1663" y="1348"/>
              <a:ext cx="936" cy="12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843893">
                <a:defRPr/>
              </a:pPr>
              <a:r>
                <a:rPr kumimoji="0" lang="en-US" sz="1292" smtClean="0">
                  <a:solidFill>
                    <a:srgbClr val="000000"/>
                  </a:solidFill>
                </a:rPr>
                <a:t>CONFIDENTIAL</a:t>
              </a:r>
            </a:p>
          </p:txBody>
        </p:sp>
        <p:sp>
          <p:nvSpPr>
            <p:cNvPr id="6" name="McK Document" hidden="1"/>
            <p:cNvSpPr txBox="1">
              <a:spLocks noChangeArrowheads="1"/>
            </p:cNvSpPr>
            <p:nvPr/>
          </p:nvSpPr>
          <p:spPr bwMode="auto">
            <a:xfrm>
              <a:off x="1663" y="3050"/>
              <a:ext cx="3167" cy="122"/>
            </a:xfrm>
            <a:prstGeom prst="rect">
              <a:avLst/>
            </a:prstGeom>
            <a:noFill/>
            <a:ln>
              <a:noFill/>
            </a:ln>
            <a:extLst/>
          </p:spPr>
          <p:txBody>
            <a:bodyPr lIns="0" tIns="0" rIns="0" bIns="0" anchor="b">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843893">
                <a:defRPr/>
              </a:pPr>
              <a:r>
                <a:rPr kumimoji="0" lang="en-US" sz="1292" smtClean="0">
                  <a:solidFill>
                    <a:srgbClr val="000000"/>
                  </a:solidFill>
                </a:rPr>
                <a:t>Document</a:t>
              </a:r>
            </a:p>
          </p:txBody>
        </p:sp>
        <p:sp>
          <p:nvSpPr>
            <p:cNvPr id="7" name="McK Date" hidden="1"/>
            <p:cNvSpPr txBox="1">
              <a:spLocks noChangeArrowheads="1"/>
            </p:cNvSpPr>
            <p:nvPr/>
          </p:nvSpPr>
          <p:spPr bwMode="auto">
            <a:xfrm>
              <a:off x="1663" y="3216"/>
              <a:ext cx="3167" cy="12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843893">
                <a:defRPr/>
              </a:pPr>
              <a:r>
                <a:rPr kumimoji="0" lang="en-US" sz="1292" smtClean="0">
                  <a:solidFill>
                    <a:srgbClr val="000000"/>
                  </a:solidFill>
                </a:rPr>
                <a:t>Date</a:t>
              </a:r>
            </a:p>
          </p:txBody>
        </p:sp>
        <p:sp>
          <p:nvSpPr>
            <p:cNvPr id="8" name="McK Disclaimer" hidden="1"/>
            <p:cNvSpPr>
              <a:spLocks noChangeArrowheads="1"/>
            </p:cNvSpPr>
            <p:nvPr>
              <p:custDataLst>
                <p:tags r:id="rId5"/>
              </p:custDataLst>
            </p:nvPr>
          </p:nvSpPr>
          <p:spPr bwMode="auto">
            <a:xfrm>
              <a:off x="1663" y="3794"/>
              <a:ext cx="2303" cy="395"/>
            </a:xfrm>
            <a:prstGeom prst="rect">
              <a:avLst/>
            </a:prstGeom>
            <a:noFill/>
            <a:ln>
              <a:noFill/>
            </a:ln>
            <a:extLst/>
          </p:spPr>
          <p:txBody>
            <a:bodyPr lIns="0" tIns="0" rIns="0" bIns="0" anchor="b">
              <a:spAutoFit/>
            </a:bodyPr>
            <a:lstStyle>
              <a:lvl1pPr defTabSz="804863">
                <a:defRPr kumimoji="1" sz="2400">
                  <a:solidFill>
                    <a:schemeClr val="tx1"/>
                  </a:solidFill>
                  <a:latin typeface="Arial" pitchFamily="34" charset="0"/>
                  <a:cs typeface="Arial" pitchFamily="34" charset="0"/>
                </a:defRPr>
              </a:lvl1pPr>
              <a:lvl2pPr marL="742950" indent="-285750" defTabSz="804863">
                <a:defRPr kumimoji="1" sz="2400">
                  <a:solidFill>
                    <a:schemeClr val="tx1"/>
                  </a:solidFill>
                  <a:latin typeface="Arial" pitchFamily="34" charset="0"/>
                  <a:cs typeface="Arial" pitchFamily="34" charset="0"/>
                </a:defRPr>
              </a:lvl2pPr>
              <a:lvl3pPr marL="1143000" indent="-228600" defTabSz="804863">
                <a:defRPr kumimoji="1" sz="2400">
                  <a:solidFill>
                    <a:schemeClr val="tx1"/>
                  </a:solidFill>
                  <a:latin typeface="Arial" pitchFamily="34" charset="0"/>
                  <a:cs typeface="Arial" pitchFamily="34" charset="0"/>
                </a:defRPr>
              </a:lvl3pPr>
              <a:lvl4pPr marL="1600200" indent="-228600" defTabSz="804863">
                <a:defRPr kumimoji="1" sz="2400">
                  <a:solidFill>
                    <a:schemeClr val="tx1"/>
                  </a:solidFill>
                  <a:latin typeface="Arial" pitchFamily="34" charset="0"/>
                  <a:cs typeface="Arial" pitchFamily="34" charset="0"/>
                </a:defRPr>
              </a:lvl4pPr>
              <a:lvl5pPr marL="2057400" indent="-228600" defTabSz="804863">
                <a:defRPr kumimoji="1" sz="2400">
                  <a:solidFill>
                    <a:schemeClr val="tx1"/>
                  </a:solidFill>
                  <a:latin typeface="Arial" pitchFamily="34" charset="0"/>
                  <a:cs typeface="Arial" pitchFamily="34" charset="0"/>
                </a:defRPr>
              </a:lvl5pPr>
              <a:lvl6pPr marL="2514600" indent="-228600" defTabSz="804863" fontAlgn="base">
                <a:spcBef>
                  <a:spcPct val="0"/>
                </a:spcBef>
                <a:spcAft>
                  <a:spcPct val="0"/>
                </a:spcAft>
                <a:defRPr kumimoji="1" sz="2400">
                  <a:solidFill>
                    <a:schemeClr val="tx1"/>
                  </a:solidFill>
                  <a:latin typeface="Arial" pitchFamily="34" charset="0"/>
                  <a:cs typeface="Arial" pitchFamily="34" charset="0"/>
                </a:defRPr>
              </a:lvl6pPr>
              <a:lvl7pPr marL="2971800" indent="-228600" defTabSz="804863" fontAlgn="base">
                <a:spcBef>
                  <a:spcPct val="0"/>
                </a:spcBef>
                <a:spcAft>
                  <a:spcPct val="0"/>
                </a:spcAft>
                <a:defRPr kumimoji="1" sz="2400">
                  <a:solidFill>
                    <a:schemeClr val="tx1"/>
                  </a:solidFill>
                  <a:latin typeface="Arial" pitchFamily="34" charset="0"/>
                  <a:cs typeface="Arial" pitchFamily="34" charset="0"/>
                </a:defRPr>
              </a:lvl7pPr>
              <a:lvl8pPr marL="3429000" indent="-228600" defTabSz="804863" fontAlgn="base">
                <a:spcBef>
                  <a:spcPct val="0"/>
                </a:spcBef>
                <a:spcAft>
                  <a:spcPct val="0"/>
                </a:spcAft>
                <a:defRPr kumimoji="1" sz="2400">
                  <a:solidFill>
                    <a:schemeClr val="tx1"/>
                  </a:solidFill>
                  <a:latin typeface="Arial" pitchFamily="34" charset="0"/>
                  <a:cs typeface="Arial" pitchFamily="34" charset="0"/>
                </a:defRPr>
              </a:lvl8pPr>
              <a:lvl9pPr marL="3886200" indent="-228600" defTabSz="804863" fontAlgn="base">
                <a:spcBef>
                  <a:spcPct val="0"/>
                </a:spcBef>
                <a:spcAft>
                  <a:spcPct val="0"/>
                </a:spcAft>
                <a:defRPr kumimoji="1" sz="2400">
                  <a:solidFill>
                    <a:schemeClr val="tx1"/>
                  </a:solidFill>
                  <a:latin typeface="Arial" pitchFamily="34" charset="0"/>
                  <a:cs typeface="Arial" pitchFamily="34" charset="0"/>
                </a:defRPr>
              </a:lvl9pPr>
            </a:lstStyle>
            <a:p>
              <a:pPr eaLnBrk="0" hangingPunct="0">
                <a:defRPr/>
              </a:pPr>
              <a:r>
                <a:rPr kumimoji="0" lang="en-US" altLang="ru-RU" sz="831" smtClean="0">
                  <a:solidFill>
                    <a:srgbClr val="000000"/>
                  </a:solidFill>
                  <a:ea typeface="ＭＳ Ｐゴシック" pitchFamily="34" charset="-128"/>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p:custDataLst>
              <p:tags r:id="rId1"/>
            </p:custDataLst>
          </p:nvPr>
        </p:nvSpPr>
        <p:spPr bwMode="auto">
          <a:xfrm rot="10800000" flipH="1" flipV="1">
            <a:off x="0" y="433388"/>
            <a:ext cx="2088174" cy="6424612"/>
          </a:xfrm>
          <a:prstGeom prst="rect">
            <a:avLst/>
          </a:prstGeom>
          <a:solidFill>
            <a:srgbClr val="E1E2E3"/>
          </a:solidFill>
          <a:ln>
            <a:noFill/>
          </a:ln>
          <a:extLst/>
        </p:spPr>
        <p:txBody>
          <a:bodyPr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843893">
              <a:defRPr/>
            </a:pPr>
            <a:endParaRPr kumimoji="0" lang="ru-RU" altLang="ru-RU" sz="1108" i="1" smtClean="0">
              <a:solidFill>
                <a:srgbClr val="000000"/>
              </a:solidFill>
              <a:cs typeface="+mn-cs"/>
            </a:endParaRPr>
          </a:p>
        </p:txBody>
      </p:sp>
      <p:sp>
        <p:nvSpPr>
          <p:cNvPr id="10" name="Rectangle 1041"/>
          <p:cNvSpPr>
            <a:spLocks noChangeArrowheads="1"/>
          </p:cNvSpPr>
          <p:nvPr>
            <p:custDataLst>
              <p:tags r:id="rId2"/>
            </p:custDataLst>
          </p:nvPr>
        </p:nvSpPr>
        <p:spPr bwMode="auto">
          <a:xfrm rot="10800000" flipH="1">
            <a:off x="2061797" y="0"/>
            <a:ext cx="161192" cy="6872288"/>
          </a:xfrm>
          <a:prstGeom prst="rect">
            <a:avLst/>
          </a:prstGeom>
          <a:gradFill rotWithShape="1">
            <a:gsLst>
              <a:gs pos="0">
                <a:srgbClr val="004E8E"/>
              </a:gs>
              <a:gs pos="100000">
                <a:srgbClr val="FFFFFF"/>
              </a:gs>
            </a:gsLst>
            <a:lin ang="0" scaled="1"/>
          </a:gradFill>
          <a:ln>
            <a:noFill/>
          </a:ln>
          <a:extLst/>
        </p:spPr>
        <p:txBody>
          <a:bodyPr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843893">
              <a:defRPr/>
            </a:pPr>
            <a:endParaRPr kumimoji="0" lang="ru-RU" altLang="ru-RU" sz="1108" i="1" smtClean="0">
              <a:solidFill>
                <a:srgbClr val="000000"/>
              </a:solidFill>
              <a:cs typeface="+mn-cs"/>
            </a:endParaRPr>
          </a:p>
        </p:txBody>
      </p:sp>
      <p:sp>
        <p:nvSpPr>
          <p:cNvPr id="11" name="Rectangle 1042"/>
          <p:cNvSpPr>
            <a:spLocks noChangeArrowheads="1"/>
          </p:cNvSpPr>
          <p:nvPr>
            <p:custDataLst>
              <p:tags r:id="rId3"/>
            </p:custDataLst>
          </p:nvPr>
        </p:nvSpPr>
        <p:spPr bwMode="auto">
          <a:xfrm rot="5400000">
            <a:off x="4325999" y="-4339310"/>
            <a:ext cx="490538" cy="9165981"/>
          </a:xfrm>
          <a:prstGeom prst="rect">
            <a:avLst/>
          </a:prstGeom>
          <a:solidFill>
            <a:srgbClr val="004E8E"/>
          </a:solidFill>
          <a:ln>
            <a:noFill/>
          </a:ln>
          <a:extLst/>
        </p:spPr>
        <p:txBody>
          <a:bodyPr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843893">
              <a:defRPr/>
            </a:pPr>
            <a:endParaRPr kumimoji="0" lang="ru-RU" altLang="ru-RU" sz="1108" i="1" smtClean="0">
              <a:solidFill>
                <a:srgbClr val="000000"/>
              </a:solidFill>
              <a:cs typeface="+mn-cs"/>
            </a:endParaRPr>
          </a:p>
        </p:txBody>
      </p:sp>
      <p:sp>
        <p:nvSpPr>
          <p:cNvPr id="12" name="Rectangle 1043"/>
          <p:cNvSpPr>
            <a:spLocks noChangeArrowheads="1"/>
          </p:cNvSpPr>
          <p:nvPr>
            <p:custDataLst>
              <p:tags r:id="rId4"/>
            </p:custDataLst>
          </p:nvPr>
        </p:nvSpPr>
        <p:spPr bwMode="auto">
          <a:xfrm rot="16200000" flipV="1">
            <a:off x="4499037" y="2217067"/>
            <a:ext cx="144463" cy="9165981"/>
          </a:xfrm>
          <a:prstGeom prst="rect">
            <a:avLst/>
          </a:prstGeom>
          <a:solidFill>
            <a:srgbClr val="004E8E"/>
          </a:solidFill>
          <a:ln>
            <a:noFill/>
          </a:ln>
          <a:extLst/>
        </p:spPr>
        <p:txBody>
          <a:bodyPr rot="10800000" vert="eaVert"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843893">
              <a:defRPr/>
            </a:pPr>
            <a:r>
              <a:rPr kumimoji="0" lang="ru-RU" altLang="ru-RU" sz="923" b="1" smtClean="0">
                <a:solidFill>
                  <a:srgbClr val="000000"/>
                </a:solidFill>
                <a:cs typeface="+mn-cs"/>
              </a:rPr>
              <a:t> </a:t>
            </a:r>
          </a:p>
        </p:txBody>
      </p:sp>
      <p:sp>
        <p:nvSpPr>
          <p:cNvPr id="1868828" name="Rectangle 1052"/>
          <p:cNvSpPr>
            <a:spLocks noGrp="1" noChangeArrowheads="1"/>
          </p:cNvSpPr>
          <p:nvPr>
            <p:ph type="ctrTitle"/>
          </p:nvPr>
        </p:nvSpPr>
        <p:spPr>
          <a:xfrm>
            <a:off x="3604611" y="3113515"/>
            <a:ext cx="5001510" cy="397801"/>
          </a:xfrm>
        </p:spPr>
        <p:txBody>
          <a:bodyPr anchor="ctr"/>
          <a:lstStyle>
            <a:lvl1pPr>
              <a:defRPr sz="2585" b="1"/>
            </a:lvl1pPr>
          </a:lstStyle>
          <a:p>
            <a:r>
              <a:rPr lang="ru-RU" smtClean="0"/>
              <a:t>Образец заголовка</a:t>
            </a:r>
            <a:endParaRPr lang="en-US" dirty="0"/>
          </a:p>
        </p:txBody>
      </p:sp>
      <p:sp>
        <p:nvSpPr>
          <p:cNvPr id="1868829" name="Rectangle 1053"/>
          <p:cNvSpPr>
            <a:spLocks noGrp="1" noChangeArrowheads="1"/>
          </p:cNvSpPr>
          <p:nvPr>
            <p:ph type="subTitle" idx="1"/>
          </p:nvPr>
        </p:nvSpPr>
        <p:spPr>
          <a:xfrm>
            <a:off x="3604612" y="4261553"/>
            <a:ext cx="4012344" cy="255776"/>
          </a:xfrm>
        </p:spPr>
        <p:txBody>
          <a:bodyPr/>
          <a:lstStyle>
            <a:lvl1pPr>
              <a:defRPr sz="1662">
                <a:solidFill>
                  <a:srgbClr val="000000"/>
                </a:solidFill>
              </a:defRPr>
            </a:lvl1pPr>
          </a:lstStyle>
          <a:p>
            <a:r>
              <a:rPr lang="ru-RU" smtClean="0"/>
              <a:t>Образец подзаголовка</a:t>
            </a:r>
            <a:endParaRPr lang="en-US" dirty="0"/>
          </a:p>
        </p:txBody>
      </p:sp>
    </p:spTree>
    <p:extLst>
      <p:ext uri="{BB962C8B-B14F-4D97-AF65-F5344CB8AC3E}">
        <p14:creationId xmlns:p14="http://schemas.microsoft.com/office/powerpoint/2010/main" val="2498883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pg num"/>
          <p:cNvSpPr>
            <a:spLocks noGrp="1" noChangeArrowheads="1"/>
          </p:cNvSpPr>
          <p:nvPr>
            <p:ph type="sldNum" sz="quarter" idx="10"/>
          </p:nvPr>
        </p:nvSpPr>
        <p:spPr>
          <a:ln/>
        </p:spPr>
        <p:txBody>
          <a:bodyPr/>
          <a:lstStyle>
            <a:lvl1pPr>
              <a:defRPr/>
            </a:lvl1pPr>
          </a:lstStyle>
          <a:p>
            <a:fld id="{F9813F0C-DA5C-45E3-8F72-2AA6491CAB6C}" type="slidenum">
              <a:rPr lang="ru-RU" smtClean="0"/>
              <a:pPr/>
              <a:t>‹#›</a:t>
            </a:fld>
            <a:endParaRPr lang="ru-RU"/>
          </a:p>
        </p:txBody>
      </p:sp>
    </p:spTree>
    <p:extLst>
      <p:ext uri="{BB962C8B-B14F-4D97-AF65-F5344CB8AC3E}">
        <p14:creationId xmlns:p14="http://schemas.microsoft.com/office/powerpoint/2010/main" val="3577299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pg num"/>
          <p:cNvSpPr>
            <a:spLocks noGrp="1" noChangeArrowheads="1"/>
          </p:cNvSpPr>
          <p:nvPr>
            <p:ph type="sldNum" sz="quarter" idx="10"/>
          </p:nvPr>
        </p:nvSpPr>
        <p:spPr>
          <a:ln/>
        </p:spPr>
        <p:txBody>
          <a:bodyPr/>
          <a:lstStyle>
            <a:lvl1pPr>
              <a:defRPr/>
            </a:lvl1pPr>
          </a:lstStyle>
          <a:p>
            <a:fld id="{F9813F0C-DA5C-45E3-8F72-2AA6491CAB6C}" type="slidenum">
              <a:rPr lang="ru-RU" smtClean="0"/>
              <a:pPr/>
              <a:t>‹#›</a:t>
            </a:fld>
            <a:endParaRPr lang="ru-RU"/>
          </a:p>
        </p:txBody>
      </p:sp>
    </p:spTree>
    <p:extLst>
      <p:ext uri="{BB962C8B-B14F-4D97-AF65-F5344CB8AC3E}">
        <p14:creationId xmlns:p14="http://schemas.microsoft.com/office/powerpoint/2010/main" val="3674699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6137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1028"/>
          <p:cNvSpPr>
            <a:spLocks noChangeArrowheads="1"/>
          </p:cNvSpPr>
          <p:nvPr>
            <p:custDataLst>
              <p:tags r:id="rId6"/>
            </p:custDataLst>
          </p:nvPr>
        </p:nvSpPr>
        <p:spPr bwMode="auto">
          <a:xfrm rot="16200000" flipV="1">
            <a:off x="4520406" y="2248694"/>
            <a:ext cx="103188" cy="9144000"/>
          </a:xfrm>
          <a:prstGeom prst="rect">
            <a:avLst/>
          </a:prstGeom>
          <a:gradFill rotWithShape="1">
            <a:gsLst>
              <a:gs pos="0">
                <a:srgbClr val="004E8E"/>
              </a:gs>
              <a:gs pos="100000">
                <a:srgbClr val="FFFFFF"/>
              </a:gs>
            </a:gsLst>
            <a:lin ang="0" scaled="1"/>
          </a:gradFill>
          <a:ln>
            <a:noFill/>
          </a:ln>
          <a:extLst/>
        </p:spPr>
        <p:txBody>
          <a:bodyPr rot="10800000" vert="eaVert"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843893">
              <a:defRPr/>
            </a:pPr>
            <a:r>
              <a:rPr kumimoji="0" lang="ru-RU" altLang="ru-RU" sz="923" b="1" smtClean="0">
                <a:solidFill>
                  <a:srgbClr val="000000"/>
                </a:solidFill>
                <a:cs typeface="+mn-cs"/>
              </a:rPr>
              <a:t> </a:t>
            </a:r>
          </a:p>
        </p:txBody>
      </p:sp>
      <p:sp>
        <p:nvSpPr>
          <p:cNvPr id="1027" name="Rectangle 4"/>
          <p:cNvSpPr>
            <a:spLocks noGrp="1" noChangeArrowheads="1"/>
          </p:cNvSpPr>
          <p:nvPr>
            <p:ph type="body" idx="1"/>
          </p:nvPr>
        </p:nvSpPr>
        <p:spPr bwMode="auto">
          <a:xfrm>
            <a:off x="124558" y="1298575"/>
            <a:ext cx="8793773" cy="1108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grpSp>
        <p:nvGrpSpPr>
          <p:cNvPr id="1028" name="McK Slide Elements"/>
          <p:cNvGrpSpPr>
            <a:grpSpLocks/>
          </p:cNvGrpSpPr>
          <p:nvPr/>
        </p:nvGrpSpPr>
        <p:grpSpPr bwMode="auto">
          <a:xfrm>
            <a:off x="124558" y="542925"/>
            <a:ext cx="8793773" cy="6288088"/>
            <a:chOff x="77" y="335"/>
            <a:chExt cx="5429" cy="3882"/>
          </a:xfrm>
        </p:grpSpPr>
        <p:sp>
          <p:nvSpPr>
            <p:cNvPr id="2" name="McK Measure" hidden="1"/>
            <p:cNvSpPr txBox="1">
              <a:spLocks noChangeArrowheads="1"/>
            </p:cNvSpPr>
            <p:nvPr/>
          </p:nvSpPr>
          <p:spPr bwMode="auto">
            <a:xfrm>
              <a:off x="77" y="335"/>
              <a:ext cx="5429" cy="140"/>
            </a:xfrm>
            <a:prstGeom prst="rect">
              <a:avLst/>
            </a:prstGeom>
            <a:noFill/>
            <a:ln>
              <a:noFill/>
            </a:ln>
            <a:extLst/>
          </p:spPr>
          <p:txBody>
            <a:bodyPr lIns="0" tIns="0" rIns="0" bIns="0">
              <a:spAutoFit/>
            </a:bodyPr>
            <a:lstStyle>
              <a:lvl1pPr defTabSz="895350">
                <a:defRPr kumimoji="1" sz="2400">
                  <a:solidFill>
                    <a:schemeClr val="tx1"/>
                  </a:solidFill>
                  <a:latin typeface="Arial" charset="0"/>
                  <a:ea typeface="Arial" charset="0"/>
                  <a:cs typeface="Arial" charset="0"/>
                </a:defRPr>
              </a:lvl1pPr>
              <a:lvl2pPr marL="742950" indent="-285750" defTabSz="895350">
                <a:defRPr kumimoji="1" sz="2400">
                  <a:solidFill>
                    <a:schemeClr val="tx1"/>
                  </a:solidFill>
                  <a:latin typeface="Arial" charset="0"/>
                  <a:ea typeface="Arial" charset="0"/>
                </a:defRPr>
              </a:lvl2pPr>
              <a:lvl3pPr marL="1143000" indent="-228600" defTabSz="895350">
                <a:defRPr kumimoji="1" sz="2400">
                  <a:solidFill>
                    <a:schemeClr val="tx1"/>
                  </a:solidFill>
                  <a:latin typeface="Arial" charset="0"/>
                  <a:ea typeface="Arial" charset="0"/>
                </a:defRPr>
              </a:lvl3pPr>
              <a:lvl4pPr marL="1600200" indent="-228600" defTabSz="895350">
                <a:defRPr kumimoji="1" sz="2400">
                  <a:solidFill>
                    <a:schemeClr val="tx1"/>
                  </a:solidFill>
                  <a:latin typeface="Arial" charset="0"/>
                  <a:ea typeface="Arial" charset="0"/>
                </a:defRPr>
              </a:lvl4pPr>
              <a:lvl5pPr marL="2057400" indent="-228600" defTabSz="895350">
                <a:defRPr kumimoji="1" sz="2400">
                  <a:solidFill>
                    <a:schemeClr val="tx1"/>
                  </a:solidFill>
                  <a:latin typeface="Arial" charset="0"/>
                  <a:ea typeface="Arial" charset="0"/>
                </a:defRPr>
              </a:lvl5pPr>
              <a:lvl6pPr marL="2514600" indent="-228600" defTabSz="895350" fontAlgn="base">
                <a:spcBef>
                  <a:spcPct val="0"/>
                </a:spcBef>
                <a:spcAft>
                  <a:spcPct val="0"/>
                </a:spcAft>
                <a:defRPr kumimoji="1" sz="2400">
                  <a:solidFill>
                    <a:schemeClr val="tx1"/>
                  </a:solidFill>
                  <a:latin typeface="Arial" charset="0"/>
                  <a:ea typeface="Arial" charset="0"/>
                </a:defRPr>
              </a:lvl6pPr>
              <a:lvl7pPr marL="2971800" indent="-228600" defTabSz="895350" fontAlgn="base">
                <a:spcBef>
                  <a:spcPct val="0"/>
                </a:spcBef>
                <a:spcAft>
                  <a:spcPct val="0"/>
                </a:spcAft>
                <a:defRPr kumimoji="1" sz="2400">
                  <a:solidFill>
                    <a:schemeClr val="tx1"/>
                  </a:solidFill>
                  <a:latin typeface="Arial" charset="0"/>
                  <a:ea typeface="Arial" charset="0"/>
                </a:defRPr>
              </a:lvl7pPr>
              <a:lvl8pPr marL="3429000" indent="-228600" defTabSz="895350" fontAlgn="base">
                <a:spcBef>
                  <a:spcPct val="0"/>
                </a:spcBef>
                <a:spcAft>
                  <a:spcPct val="0"/>
                </a:spcAft>
                <a:defRPr kumimoji="1" sz="2400">
                  <a:solidFill>
                    <a:schemeClr val="tx1"/>
                  </a:solidFill>
                  <a:latin typeface="Arial" charset="0"/>
                  <a:ea typeface="Arial" charset="0"/>
                </a:defRPr>
              </a:lvl8pPr>
              <a:lvl9pPr marL="3886200" indent="-228600" defTabSz="895350" fontAlgn="base">
                <a:spcBef>
                  <a:spcPct val="0"/>
                </a:spcBef>
                <a:spcAft>
                  <a:spcPct val="0"/>
                </a:spcAft>
                <a:defRPr kumimoji="1" sz="2400">
                  <a:solidFill>
                    <a:schemeClr val="tx1"/>
                  </a:solidFill>
                  <a:latin typeface="Arial" charset="0"/>
                  <a:ea typeface="Arial" charset="0"/>
                </a:defRPr>
              </a:lvl9pPr>
            </a:lstStyle>
            <a:p>
              <a:pPr>
                <a:defRPr/>
              </a:pPr>
              <a:r>
                <a:rPr kumimoji="0" lang="en-US" sz="1477" smtClean="0">
                  <a:solidFill>
                    <a:srgbClr val="000000"/>
                  </a:solidFill>
                </a:rPr>
                <a:t>Unit of measure</a:t>
              </a:r>
            </a:p>
          </p:txBody>
        </p:sp>
        <p:sp>
          <p:nvSpPr>
            <p:cNvPr id="1035" name="McK Footnote" hidden="1"/>
            <p:cNvSpPr txBox="1">
              <a:spLocks noChangeArrowheads="1"/>
            </p:cNvSpPr>
            <p:nvPr/>
          </p:nvSpPr>
          <p:spPr bwMode="auto">
            <a:xfrm>
              <a:off x="79" y="3985"/>
              <a:ext cx="5145" cy="232"/>
            </a:xfrm>
            <a:prstGeom prst="rect">
              <a:avLst/>
            </a:prstGeom>
            <a:noFill/>
            <a:ln>
              <a:noFill/>
            </a:ln>
            <a:extLst/>
          </p:spPr>
          <p:txBody>
            <a:bodyPr lIns="0" tIns="0" rIns="0" bIns="0" anchor="b">
              <a:spAutoFit/>
            </a:bodyPr>
            <a:lstStyle>
              <a:lvl1pPr marL="574675" indent="-574675" defTabSz="895350">
                <a:tabLst>
                  <a:tab pos="533400" algn="r"/>
                </a:tabLst>
                <a:defRPr kumimoji="1" sz="2400">
                  <a:solidFill>
                    <a:schemeClr val="tx1"/>
                  </a:solidFill>
                  <a:latin typeface="Arial" charset="0"/>
                  <a:ea typeface="Arial" charset="0"/>
                  <a:cs typeface="Arial" charset="0"/>
                </a:defRPr>
              </a:lvl1pPr>
              <a:lvl2pPr marL="742950" indent="-285750" defTabSz="895350">
                <a:tabLst>
                  <a:tab pos="533400" algn="r"/>
                </a:tabLst>
                <a:defRPr kumimoji="1" sz="2400">
                  <a:solidFill>
                    <a:schemeClr val="tx1"/>
                  </a:solidFill>
                  <a:latin typeface="Arial" charset="0"/>
                  <a:ea typeface="Arial" charset="0"/>
                </a:defRPr>
              </a:lvl2pPr>
              <a:lvl3pPr marL="1143000" indent="-228600" defTabSz="895350">
                <a:tabLst>
                  <a:tab pos="533400" algn="r"/>
                </a:tabLst>
                <a:defRPr kumimoji="1" sz="2400">
                  <a:solidFill>
                    <a:schemeClr val="tx1"/>
                  </a:solidFill>
                  <a:latin typeface="Arial" charset="0"/>
                  <a:ea typeface="Arial" charset="0"/>
                </a:defRPr>
              </a:lvl3pPr>
              <a:lvl4pPr marL="1600200" indent="-228600" defTabSz="895350">
                <a:tabLst>
                  <a:tab pos="533400" algn="r"/>
                </a:tabLst>
                <a:defRPr kumimoji="1" sz="2400">
                  <a:solidFill>
                    <a:schemeClr val="tx1"/>
                  </a:solidFill>
                  <a:latin typeface="Arial" charset="0"/>
                  <a:ea typeface="Arial" charset="0"/>
                </a:defRPr>
              </a:lvl4pPr>
              <a:lvl5pPr marL="2057400" indent="-228600" defTabSz="895350">
                <a:tabLst>
                  <a:tab pos="533400" algn="r"/>
                </a:tabLst>
                <a:defRPr kumimoji="1" sz="2400">
                  <a:solidFill>
                    <a:schemeClr val="tx1"/>
                  </a:solidFill>
                  <a:latin typeface="Arial" charset="0"/>
                  <a:ea typeface="Arial" charset="0"/>
                </a:defRPr>
              </a:lvl5pPr>
              <a:lvl6pPr marL="2514600" indent="-228600" defTabSz="895350" fontAlgn="base">
                <a:spcBef>
                  <a:spcPct val="0"/>
                </a:spcBef>
                <a:spcAft>
                  <a:spcPct val="0"/>
                </a:spcAft>
                <a:tabLst>
                  <a:tab pos="533400" algn="r"/>
                </a:tabLst>
                <a:defRPr kumimoji="1" sz="2400">
                  <a:solidFill>
                    <a:schemeClr val="tx1"/>
                  </a:solidFill>
                  <a:latin typeface="Arial" charset="0"/>
                  <a:ea typeface="Arial" charset="0"/>
                </a:defRPr>
              </a:lvl6pPr>
              <a:lvl7pPr marL="2971800" indent="-228600" defTabSz="895350" fontAlgn="base">
                <a:spcBef>
                  <a:spcPct val="0"/>
                </a:spcBef>
                <a:spcAft>
                  <a:spcPct val="0"/>
                </a:spcAft>
                <a:tabLst>
                  <a:tab pos="533400" algn="r"/>
                </a:tabLst>
                <a:defRPr kumimoji="1" sz="2400">
                  <a:solidFill>
                    <a:schemeClr val="tx1"/>
                  </a:solidFill>
                  <a:latin typeface="Arial" charset="0"/>
                  <a:ea typeface="Arial" charset="0"/>
                </a:defRPr>
              </a:lvl7pPr>
              <a:lvl8pPr marL="3429000" indent="-228600" defTabSz="895350" fontAlgn="base">
                <a:spcBef>
                  <a:spcPct val="0"/>
                </a:spcBef>
                <a:spcAft>
                  <a:spcPct val="0"/>
                </a:spcAft>
                <a:tabLst>
                  <a:tab pos="533400" algn="r"/>
                </a:tabLst>
                <a:defRPr kumimoji="1" sz="2400">
                  <a:solidFill>
                    <a:schemeClr val="tx1"/>
                  </a:solidFill>
                  <a:latin typeface="Arial" charset="0"/>
                  <a:ea typeface="Arial" charset="0"/>
                </a:defRPr>
              </a:lvl8pPr>
              <a:lvl9pPr marL="3886200" indent="-228600" defTabSz="895350" fontAlgn="base">
                <a:spcBef>
                  <a:spcPct val="0"/>
                </a:spcBef>
                <a:spcAft>
                  <a:spcPct val="0"/>
                </a:spcAft>
                <a:tabLst>
                  <a:tab pos="533400" algn="r"/>
                </a:tabLst>
                <a:defRPr kumimoji="1" sz="2400">
                  <a:solidFill>
                    <a:schemeClr val="tx1"/>
                  </a:solidFill>
                  <a:latin typeface="Arial" charset="0"/>
                  <a:ea typeface="Arial" charset="0"/>
                </a:defRPr>
              </a:lvl9pPr>
            </a:lstStyle>
            <a:p>
              <a:pPr>
                <a:defRPr/>
              </a:pPr>
              <a:r>
                <a:rPr kumimoji="0" lang="en-US" sz="1108" smtClean="0">
                  <a:solidFill>
                    <a:srgbClr val="000000"/>
                  </a:solidFill>
                </a:rPr>
                <a:t>	*	Footnote</a:t>
              </a:r>
            </a:p>
            <a:p>
              <a:pPr>
                <a:spcBef>
                  <a:spcPct val="20000"/>
                </a:spcBef>
                <a:defRPr/>
              </a:pPr>
              <a:r>
                <a:rPr kumimoji="0" lang="en-US" sz="1108" smtClean="0">
                  <a:solidFill>
                    <a:srgbClr val="000000"/>
                  </a:solidFill>
                </a:rPr>
                <a:t>Source:		Source</a:t>
              </a:r>
            </a:p>
          </p:txBody>
        </p:sp>
      </p:grpSp>
      <p:sp>
        <p:nvSpPr>
          <p:cNvPr id="1029" name="Working Draft" hidden="1"/>
          <p:cNvSpPr txBox="1">
            <a:spLocks noChangeArrowheads="1"/>
          </p:cNvSpPr>
          <p:nvPr/>
        </p:nvSpPr>
        <p:spPr bwMode="auto">
          <a:xfrm rot="5400000">
            <a:off x="8249054" y="2795016"/>
            <a:ext cx="1646285" cy="85280"/>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843893">
              <a:defRPr/>
            </a:pPr>
            <a:r>
              <a:rPr kumimoji="0" lang="en-US" sz="554" smtClean="0">
                <a:solidFill>
                  <a:srgbClr val="000000"/>
                </a:solidFill>
              </a:rPr>
              <a:t>Working Draft - Last Modified 5/18/2006 3:33:57 PM</a:t>
            </a:r>
          </a:p>
        </p:txBody>
      </p:sp>
      <p:sp>
        <p:nvSpPr>
          <p:cNvPr id="1030" name="Printed" hidden="1"/>
          <p:cNvSpPr txBox="1">
            <a:spLocks noChangeArrowheads="1"/>
          </p:cNvSpPr>
          <p:nvPr/>
        </p:nvSpPr>
        <p:spPr bwMode="auto">
          <a:xfrm rot="5400000">
            <a:off x="8596906" y="4334097"/>
            <a:ext cx="950581" cy="85280"/>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843893">
              <a:defRPr/>
            </a:pPr>
            <a:r>
              <a:rPr kumimoji="0" lang="en-US" sz="554" smtClean="0">
                <a:solidFill>
                  <a:srgbClr val="000000"/>
                </a:solidFill>
              </a:rPr>
              <a:t>Printed 5/18/2006 3:13:26 PM</a:t>
            </a:r>
          </a:p>
        </p:txBody>
      </p:sp>
      <p:sp>
        <p:nvSpPr>
          <p:cNvPr id="50183" name="Rectangle 1027"/>
          <p:cNvSpPr>
            <a:spLocks noChangeArrowheads="1"/>
          </p:cNvSpPr>
          <p:nvPr>
            <p:custDataLst>
              <p:tags r:id="rId7"/>
            </p:custDataLst>
          </p:nvPr>
        </p:nvSpPr>
        <p:spPr bwMode="auto">
          <a:xfrm rot="5400000">
            <a:off x="4471805" y="-4471805"/>
            <a:ext cx="204788" cy="9148397"/>
          </a:xfrm>
          <a:prstGeom prst="rect">
            <a:avLst/>
          </a:prstGeom>
          <a:gradFill rotWithShape="1">
            <a:gsLst>
              <a:gs pos="0">
                <a:srgbClr val="004E8E"/>
              </a:gs>
              <a:gs pos="100000">
                <a:srgbClr val="FFFFFF"/>
              </a:gs>
            </a:gsLst>
            <a:lin ang="0" scaled="1"/>
          </a:gradFill>
          <a:ln>
            <a:noFill/>
          </a:ln>
          <a:extLst/>
        </p:spPr>
        <p:txBody>
          <a:bodyPr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843893">
              <a:defRPr/>
            </a:pPr>
            <a:endParaRPr kumimoji="0" lang="ru-RU" altLang="ru-RU" sz="1108" i="1" smtClean="0">
              <a:solidFill>
                <a:srgbClr val="000000"/>
              </a:solidFill>
              <a:cs typeface="+mn-cs"/>
            </a:endParaRPr>
          </a:p>
        </p:txBody>
      </p:sp>
      <p:sp>
        <p:nvSpPr>
          <p:cNvPr id="1032" name="Rectangle 3"/>
          <p:cNvSpPr>
            <a:spLocks noGrp="1" noChangeArrowheads="1"/>
          </p:cNvSpPr>
          <p:nvPr>
            <p:ph type="title"/>
          </p:nvPr>
        </p:nvSpPr>
        <p:spPr bwMode="auto">
          <a:xfrm>
            <a:off x="121628" y="263525"/>
            <a:ext cx="8530003" cy="26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ru-RU" altLang="ru-RU" smtClean="0"/>
              <a:t>Образец заголовка</a:t>
            </a:r>
            <a:endParaRPr lang="en-US" altLang="ru-RU" smtClean="0"/>
          </a:p>
        </p:txBody>
      </p:sp>
      <p:sp>
        <p:nvSpPr>
          <p:cNvPr id="643074" name="pg num"/>
          <p:cNvSpPr>
            <a:spLocks noGrp="1" noChangeArrowheads="1"/>
          </p:cNvSpPr>
          <p:nvPr>
            <p:ph type="sldNum" sz="quarter" idx="4"/>
          </p:nvPr>
        </p:nvSpPr>
        <p:spPr bwMode="auto">
          <a:xfrm>
            <a:off x="7010400" y="6643688"/>
            <a:ext cx="1905000" cy="17049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108">
                <a:solidFill>
                  <a:srgbClr val="000000"/>
                </a:solidFill>
                <a:ea typeface="MS PGothic" panose="020B0600070205080204" pitchFamily="34" charset="-128"/>
              </a:defRPr>
            </a:lvl1pPr>
          </a:lstStyle>
          <a:p>
            <a:fld id="{F9813F0C-DA5C-45E3-8F72-2AA6491CAB6C}" type="slidenum">
              <a:rPr lang="ru-RU" smtClean="0"/>
              <a:pPr/>
              <a:t>‹#›</a:t>
            </a:fld>
            <a:endParaRPr lang="ru-RU"/>
          </a:p>
        </p:txBody>
      </p:sp>
      <p:pic>
        <p:nvPicPr>
          <p:cNvPr id="1034" name="Picture 11" descr="ЩИТ МО.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41374" y="155575"/>
            <a:ext cx="445477"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80621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l" defTabSz="842618" rtl="0" eaLnBrk="1" fontAlgn="base" hangingPunct="1">
        <a:spcBef>
          <a:spcPct val="0"/>
        </a:spcBef>
        <a:spcAft>
          <a:spcPct val="0"/>
        </a:spcAft>
        <a:defRPr sz="1754" b="1">
          <a:solidFill>
            <a:schemeClr val="tx2"/>
          </a:solidFill>
          <a:latin typeface="+mj-lt"/>
          <a:ea typeface="Arial" charset="0"/>
          <a:cs typeface="+mj-cs"/>
        </a:defRPr>
      </a:lvl1pPr>
      <a:lvl2pPr algn="l" defTabSz="842618" rtl="0" eaLnBrk="1" fontAlgn="base" hangingPunct="1">
        <a:spcBef>
          <a:spcPct val="0"/>
        </a:spcBef>
        <a:spcAft>
          <a:spcPct val="0"/>
        </a:spcAft>
        <a:defRPr sz="1754" b="1">
          <a:solidFill>
            <a:schemeClr val="tx2"/>
          </a:solidFill>
          <a:latin typeface="Arial" charset="0"/>
          <a:ea typeface="Arial" charset="0"/>
          <a:cs typeface="Arial" charset="0"/>
        </a:defRPr>
      </a:lvl2pPr>
      <a:lvl3pPr algn="l" defTabSz="842618" rtl="0" eaLnBrk="1" fontAlgn="base" hangingPunct="1">
        <a:spcBef>
          <a:spcPct val="0"/>
        </a:spcBef>
        <a:spcAft>
          <a:spcPct val="0"/>
        </a:spcAft>
        <a:defRPr sz="1754" b="1">
          <a:solidFill>
            <a:schemeClr val="tx2"/>
          </a:solidFill>
          <a:latin typeface="Arial" charset="0"/>
          <a:ea typeface="Arial" charset="0"/>
          <a:cs typeface="Arial" charset="0"/>
        </a:defRPr>
      </a:lvl3pPr>
      <a:lvl4pPr algn="l" defTabSz="842618" rtl="0" eaLnBrk="1" fontAlgn="base" hangingPunct="1">
        <a:spcBef>
          <a:spcPct val="0"/>
        </a:spcBef>
        <a:spcAft>
          <a:spcPct val="0"/>
        </a:spcAft>
        <a:defRPr sz="1754" b="1">
          <a:solidFill>
            <a:schemeClr val="tx2"/>
          </a:solidFill>
          <a:latin typeface="Arial" charset="0"/>
          <a:ea typeface="Arial" charset="0"/>
          <a:cs typeface="Arial" charset="0"/>
        </a:defRPr>
      </a:lvl4pPr>
      <a:lvl5pPr algn="l" defTabSz="842618" rtl="0" eaLnBrk="1" fontAlgn="base" hangingPunct="1">
        <a:spcBef>
          <a:spcPct val="0"/>
        </a:spcBef>
        <a:spcAft>
          <a:spcPct val="0"/>
        </a:spcAft>
        <a:defRPr sz="1754" b="1">
          <a:solidFill>
            <a:schemeClr val="tx2"/>
          </a:solidFill>
          <a:latin typeface="Arial" charset="0"/>
          <a:ea typeface="Arial" charset="0"/>
          <a:cs typeface="Arial" charset="0"/>
        </a:defRPr>
      </a:lvl5pPr>
      <a:lvl6pPr marL="430512" algn="l" defTabSz="843087" rtl="0" eaLnBrk="1" fontAlgn="base" hangingPunct="1">
        <a:spcBef>
          <a:spcPct val="0"/>
        </a:spcBef>
        <a:spcAft>
          <a:spcPct val="0"/>
        </a:spcAft>
        <a:defRPr sz="1754" b="1">
          <a:solidFill>
            <a:schemeClr val="tx2"/>
          </a:solidFill>
          <a:latin typeface="Arial" charset="0"/>
          <a:cs typeface="Arial" charset="0"/>
        </a:defRPr>
      </a:lvl6pPr>
      <a:lvl7pPr marL="861024" algn="l" defTabSz="843087" rtl="0" eaLnBrk="1" fontAlgn="base" hangingPunct="1">
        <a:spcBef>
          <a:spcPct val="0"/>
        </a:spcBef>
        <a:spcAft>
          <a:spcPct val="0"/>
        </a:spcAft>
        <a:defRPr sz="1754" b="1">
          <a:solidFill>
            <a:schemeClr val="tx2"/>
          </a:solidFill>
          <a:latin typeface="Arial" charset="0"/>
          <a:cs typeface="Arial" charset="0"/>
        </a:defRPr>
      </a:lvl7pPr>
      <a:lvl8pPr marL="1291536" algn="l" defTabSz="843087" rtl="0" eaLnBrk="1" fontAlgn="base" hangingPunct="1">
        <a:spcBef>
          <a:spcPct val="0"/>
        </a:spcBef>
        <a:spcAft>
          <a:spcPct val="0"/>
        </a:spcAft>
        <a:defRPr sz="1754" b="1">
          <a:solidFill>
            <a:schemeClr val="tx2"/>
          </a:solidFill>
          <a:latin typeface="Arial" charset="0"/>
          <a:cs typeface="Arial" charset="0"/>
        </a:defRPr>
      </a:lvl8pPr>
      <a:lvl9pPr marL="1722050" algn="l" defTabSz="843087" rtl="0" eaLnBrk="1" fontAlgn="base" hangingPunct="1">
        <a:spcBef>
          <a:spcPct val="0"/>
        </a:spcBef>
        <a:spcAft>
          <a:spcPct val="0"/>
        </a:spcAft>
        <a:defRPr sz="1754" b="1">
          <a:solidFill>
            <a:schemeClr val="tx2"/>
          </a:solidFill>
          <a:latin typeface="Arial" charset="0"/>
          <a:cs typeface="Arial" charset="0"/>
        </a:defRPr>
      </a:lvl9pPr>
    </p:titleStyle>
    <p:bodyStyle>
      <a:lvl1pPr marL="322393" indent="-322393" algn="l" defTabSz="842618" rtl="0" eaLnBrk="1" fontAlgn="base" hangingPunct="1">
        <a:spcBef>
          <a:spcPct val="0"/>
        </a:spcBef>
        <a:spcAft>
          <a:spcPct val="0"/>
        </a:spcAft>
        <a:buSzPct val="120000"/>
        <a:buChar char="•"/>
        <a:defRPr kumimoji="1" sz="1292">
          <a:solidFill>
            <a:schemeClr val="tx1"/>
          </a:solidFill>
          <a:latin typeface="+mn-lt"/>
          <a:ea typeface="Arial" charset="0"/>
          <a:cs typeface="+mn-cs"/>
        </a:defRPr>
      </a:lvl1pPr>
      <a:lvl2pPr marL="134819" indent="-133354" algn="l" defTabSz="842618" rtl="0" eaLnBrk="1" fontAlgn="base" hangingPunct="1">
        <a:spcBef>
          <a:spcPct val="0"/>
        </a:spcBef>
        <a:spcAft>
          <a:spcPct val="0"/>
        </a:spcAft>
        <a:buSzPct val="120000"/>
        <a:buChar char="•"/>
        <a:defRPr kumimoji="1" sz="1477">
          <a:solidFill>
            <a:schemeClr val="tx1"/>
          </a:solidFill>
          <a:latin typeface="+mn-lt"/>
          <a:ea typeface="Arial" charset="0"/>
          <a:cs typeface="+mn-cs"/>
        </a:defRPr>
      </a:lvl2pPr>
      <a:lvl3pPr marL="276965" indent="-139215" algn="l" defTabSz="842618" rtl="0" eaLnBrk="1" fontAlgn="base" hangingPunct="1">
        <a:spcBef>
          <a:spcPct val="0"/>
        </a:spcBef>
        <a:spcAft>
          <a:spcPct val="0"/>
        </a:spcAft>
        <a:buChar char="–"/>
        <a:defRPr kumimoji="1" sz="1477">
          <a:solidFill>
            <a:schemeClr val="tx1"/>
          </a:solidFill>
          <a:latin typeface="+mn-lt"/>
          <a:ea typeface="Arial" charset="0"/>
          <a:cs typeface="+mn-cs"/>
        </a:defRPr>
      </a:lvl3pPr>
      <a:lvl4pPr marL="405922" indent="-126026" algn="l" defTabSz="842618" rtl="0" eaLnBrk="1" fontAlgn="base" hangingPunct="1">
        <a:spcBef>
          <a:spcPct val="0"/>
        </a:spcBef>
        <a:spcAft>
          <a:spcPct val="0"/>
        </a:spcAft>
        <a:buSzPct val="89000"/>
        <a:buChar char="•"/>
        <a:defRPr kumimoji="1" sz="1477">
          <a:solidFill>
            <a:schemeClr val="tx1"/>
          </a:solidFill>
          <a:latin typeface="+mn-lt"/>
          <a:ea typeface="Arial" charset="0"/>
          <a:cs typeface="+mn-cs"/>
        </a:defRPr>
      </a:lvl4pPr>
      <a:lvl5pPr marL="548068" indent="-139215" algn="l" defTabSz="842618" rtl="0" eaLnBrk="1" fontAlgn="base" hangingPunct="1">
        <a:spcBef>
          <a:spcPct val="0"/>
        </a:spcBef>
        <a:spcAft>
          <a:spcPct val="0"/>
        </a:spcAft>
        <a:buSzPct val="75000"/>
        <a:buChar char="–"/>
        <a:defRPr kumimoji="1" sz="1477">
          <a:solidFill>
            <a:schemeClr val="tx1"/>
          </a:solidFill>
          <a:latin typeface="+mn-lt"/>
          <a:ea typeface="Arial" charset="0"/>
          <a:cs typeface="+mn-cs"/>
        </a:defRPr>
      </a:lvl5pPr>
      <a:lvl6pPr marL="979116" indent="-140514" algn="l" defTabSz="843087" rtl="0" eaLnBrk="1" fontAlgn="base" hangingPunct="1">
        <a:spcBef>
          <a:spcPct val="0"/>
        </a:spcBef>
        <a:spcAft>
          <a:spcPct val="0"/>
        </a:spcAft>
        <a:buSzPct val="75000"/>
        <a:buChar char="–"/>
        <a:defRPr sz="1477">
          <a:solidFill>
            <a:schemeClr val="tx1"/>
          </a:solidFill>
          <a:latin typeface="+mn-lt"/>
          <a:cs typeface="+mn-cs"/>
        </a:defRPr>
      </a:lvl6pPr>
      <a:lvl7pPr marL="1409627" indent="-140514" algn="l" defTabSz="843087" rtl="0" eaLnBrk="1" fontAlgn="base" hangingPunct="1">
        <a:spcBef>
          <a:spcPct val="0"/>
        </a:spcBef>
        <a:spcAft>
          <a:spcPct val="0"/>
        </a:spcAft>
        <a:buSzPct val="75000"/>
        <a:buChar char="–"/>
        <a:defRPr sz="1477">
          <a:solidFill>
            <a:schemeClr val="tx1"/>
          </a:solidFill>
          <a:latin typeface="+mn-lt"/>
          <a:cs typeface="+mn-cs"/>
        </a:defRPr>
      </a:lvl7pPr>
      <a:lvl8pPr marL="1840142" indent="-140514" algn="l" defTabSz="843087" rtl="0" eaLnBrk="1" fontAlgn="base" hangingPunct="1">
        <a:spcBef>
          <a:spcPct val="0"/>
        </a:spcBef>
        <a:spcAft>
          <a:spcPct val="0"/>
        </a:spcAft>
        <a:buSzPct val="75000"/>
        <a:buChar char="–"/>
        <a:defRPr sz="1477">
          <a:solidFill>
            <a:schemeClr val="tx1"/>
          </a:solidFill>
          <a:latin typeface="+mn-lt"/>
          <a:cs typeface="+mn-cs"/>
        </a:defRPr>
      </a:lvl8pPr>
      <a:lvl9pPr marL="2270653" indent="-140514" algn="l" defTabSz="843087" rtl="0" eaLnBrk="1" fontAlgn="base" hangingPunct="1">
        <a:spcBef>
          <a:spcPct val="0"/>
        </a:spcBef>
        <a:spcAft>
          <a:spcPct val="0"/>
        </a:spcAft>
        <a:buSzPct val="75000"/>
        <a:buChar char="–"/>
        <a:defRPr sz="1477">
          <a:solidFill>
            <a:schemeClr val="tx1"/>
          </a:solidFill>
          <a:latin typeface="+mn-lt"/>
          <a:cs typeface="+mn-cs"/>
        </a:defRPr>
      </a:lvl9pPr>
    </p:bodyStyle>
    <p:otherStyle>
      <a:defPPr>
        <a:defRPr lang="ru-RU"/>
      </a:defPPr>
      <a:lvl1pPr marL="0" algn="l" defTabSz="861024" rtl="0" eaLnBrk="1" latinLnBrk="0" hangingPunct="1">
        <a:defRPr sz="1754" kern="1200">
          <a:solidFill>
            <a:schemeClr val="tx1"/>
          </a:solidFill>
          <a:latin typeface="+mn-lt"/>
          <a:ea typeface="+mn-ea"/>
          <a:cs typeface="+mn-cs"/>
        </a:defRPr>
      </a:lvl1pPr>
      <a:lvl2pPr marL="430512" algn="l" defTabSz="861024" rtl="0" eaLnBrk="1" latinLnBrk="0" hangingPunct="1">
        <a:defRPr sz="1754" kern="1200">
          <a:solidFill>
            <a:schemeClr val="tx1"/>
          </a:solidFill>
          <a:latin typeface="+mn-lt"/>
          <a:ea typeface="+mn-ea"/>
          <a:cs typeface="+mn-cs"/>
        </a:defRPr>
      </a:lvl2pPr>
      <a:lvl3pPr marL="861024" algn="l" defTabSz="861024" rtl="0" eaLnBrk="1" latinLnBrk="0" hangingPunct="1">
        <a:defRPr sz="1754" kern="1200">
          <a:solidFill>
            <a:schemeClr val="tx1"/>
          </a:solidFill>
          <a:latin typeface="+mn-lt"/>
          <a:ea typeface="+mn-ea"/>
          <a:cs typeface="+mn-cs"/>
        </a:defRPr>
      </a:lvl3pPr>
      <a:lvl4pPr marL="1291536" algn="l" defTabSz="861024" rtl="0" eaLnBrk="1" latinLnBrk="0" hangingPunct="1">
        <a:defRPr sz="1754" kern="1200">
          <a:solidFill>
            <a:schemeClr val="tx1"/>
          </a:solidFill>
          <a:latin typeface="+mn-lt"/>
          <a:ea typeface="+mn-ea"/>
          <a:cs typeface="+mn-cs"/>
        </a:defRPr>
      </a:lvl4pPr>
      <a:lvl5pPr marL="1722050" algn="l" defTabSz="861024" rtl="0" eaLnBrk="1" latinLnBrk="0" hangingPunct="1">
        <a:defRPr sz="1754" kern="1200">
          <a:solidFill>
            <a:schemeClr val="tx1"/>
          </a:solidFill>
          <a:latin typeface="+mn-lt"/>
          <a:ea typeface="+mn-ea"/>
          <a:cs typeface="+mn-cs"/>
        </a:defRPr>
      </a:lvl5pPr>
      <a:lvl6pPr marL="2152560" algn="l" defTabSz="861024" rtl="0" eaLnBrk="1" latinLnBrk="0" hangingPunct="1">
        <a:defRPr sz="1754" kern="1200">
          <a:solidFill>
            <a:schemeClr val="tx1"/>
          </a:solidFill>
          <a:latin typeface="+mn-lt"/>
          <a:ea typeface="+mn-ea"/>
          <a:cs typeface="+mn-cs"/>
        </a:defRPr>
      </a:lvl6pPr>
      <a:lvl7pPr marL="2583072" algn="l" defTabSz="861024" rtl="0" eaLnBrk="1" latinLnBrk="0" hangingPunct="1">
        <a:defRPr sz="1754" kern="1200">
          <a:solidFill>
            <a:schemeClr val="tx1"/>
          </a:solidFill>
          <a:latin typeface="+mn-lt"/>
          <a:ea typeface="+mn-ea"/>
          <a:cs typeface="+mn-cs"/>
        </a:defRPr>
      </a:lvl7pPr>
      <a:lvl8pPr marL="3013585" algn="l" defTabSz="861024" rtl="0" eaLnBrk="1" latinLnBrk="0" hangingPunct="1">
        <a:defRPr sz="1754" kern="1200">
          <a:solidFill>
            <a:schemeClr val="tx1"/>
          </a:solidFill>
          <a:latin typeface="+mn-lt"/>
          <a:ea typeface="+mn-ea"/>
          <a:cs typeface="+mn-cs"/>
        </a:defRPr>
      </a:lvl8pPr>
      <a:lvl9pPr marL="3444096" algn="l" defTabSz="861024" rtl="0" eaLnBrk="1" latinLnBrk="0" hangingPunct="1">
        <a:defRPr sz="17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4304" y="836712"/>
            <a:ext cx="6336704" cy="1440160"/>
          </a:xfrm>
          <a:prstGeom prst="rect">
            <a:avLst/>
          </a:prstGeom>
          <a:noFill/>
        </p:spPr>
        <p:txBody>
          <a:bodyPr wrap="square" rtlCol="0">
            <a:noAutofit/>
          </a:bodyPr>
          <a:lstStyle/>
          <a:p>
            <a:r>
              <a:rPr lang="ru-RU" sz="4000" b="1" dirty="0">
                <a:solidFill>
                  <a:schemeClr val="tx2"/>
                </a:solidFill>
              </a:rPr>
              <a:t>А</a:t>
            </a:r>
            <a:r>
              <a:rPr lang="ru-RU" sz="4000" b="1" dirty="0" smtClean="0">
                <a:solidFill>
                  <a:schemeClr val="tx2"/>
                </a:solidFill>
              </a:rPr>
              <a:t>нтикризисный план</a:t>
            </a:r>
          </a:p>
          <a:p>
            <a:endParaRPr lang="ru-RU" sz="4000" b="1" dirty="0" smtClean="0">
              <a:solidFill>
                <a:schemeClr val="tx2"/>
              </a:solidFill>
            </a:endParaRPr>
          </a:p>
          <a:p>
            <a:r>
              <a:rPr lang="ru-RU" sz="4000" dirty="0">
                <a:solidFill>
                  <a:schemeClr val="bg1">
                    <a:lumMod val="50000"/>
                  </a:schemeClr>
                </a:solidFill>
              </a:rPr>
              <a:t>м</a:t>
            </a:r>
            <a:r>
              <a:rPr lang="ru-RU" sz="4000" dirty="0" smtClean="0">
                <a:solidFill>
                  <a:schemeClr val="bg1">
                    <a:lumMod val="50000"/>
                  </a:schemeClr>
                </a:solidFill>
              </a:rPr>
              <a:t>еханизмы поддержки развития бизнеса</a:t>
            </a:r>
            <a:endParaRPr lang="ru-RU" sz="4000" dirty="0">
              <a:solidFill>
                <a:schemeClr val="bg1">
                  <a:lumMod val="50000"/>
                </a:schemeClr>
              </a:solidFill>
            </a:endParaRPr>
          </a:p>
          <a:p>
            <a:endParaRPr lang="ru-RU" sz="4000" b="1" dirty="0" smtClean="0">
              <a:solidFill>
                <a:schemeClr val="tx2"/>
              </a:solidFill>
            </a:endParaRPr>
          </a:p>
        </p:txBody>
      </p:sp>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3768" y="2780928"/>
            <a:ext cx="6397777" cy="3754263"/>
          </a:xfrm>
          <a:prstGeom prst="rect">
            <a:avLst/>
          </a:prstGeom>
        </p:spPr>
      </p:pic>
      <p:pic>
        <p:nvPicPr>
          <p:cNvPr id="6" name="Picture 3" descr="ЩИТ МО.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625" y="822325"/>
            <a:ext cx="1236663" cy="145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9234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Капля 3"/>
          <p:cNvSpPr/>
          <p:nvPr/>
        </p:nvSpPr>
        <p:spPr bwMode="auto">
          <a:xfrm>
            <a:off x="2285079" y="5002830"/>
            <a:ext cx="1645729" cy="1568533"/>
          </a:xfrm>
          <a:prstGeom prst="teardrop">
            <a:avLst/>
          </a:prstGeom>
          <a:solidFill>
            <a:schemeClr val="bg1">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5" name="Капля 4"/>
          <p:cNvSpPr/>
          <p:nvPr/>
        </p:nvSpPr>
        <p:spPr bwMode="auto">
          <a:xfrm rot="10800000">
            <a:off x="4013272" y="3342245"/>
            <a:ext cx="1645729" cy="1568533"/>
          </a:xfrm>
          <a:prstGeom prst="teardrop">
            <a:avLst/>
          </a:prstGeom>
          <a:solidFill>
            <a:srgbClr val="3197E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6" name="Капля 5"/>
          <p:cNvSpPr/>
          <p:nvPr/>
        </p:nvSpPr>
        <p:spPr bwMode="auto">
          <a:xfrm rot="16200000">
            <a:off x="4051870" y="4964232"/>
            <a:ext cx="1568533" cy="1645729"/>
          </a:xfrm>
          <a:prstGeom prst="teardrop">
            <a:avLst/>
          </a:prstGeom>
          <a:solidFill>
            <a:schemeClr val="tx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7" name="Капля 6"/>
          <p:cNvSpPr/>
          <p:nvPr/>
        </p:nvSpPr>
        <p:spPr bwMode="auto">
          <a:xfrm rot="5400000">
            <a:off x="2323677" y="3307376"/>
            <a:ext cx="1568533" cy="1645729"/>
          </a:xfrm>
          <a:prstGeom prst="teardrop">
            <a:avLst/>
          </a:prstGeom>
          <a:solidFill>
            <a:srgbClr val="3484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pic>
        <p:nvPicPr>
          <p:cNvPr id="8" name="Picture 2" descr="http://bagazhznaniy.ru/wp-content/uploads/2014/06/%D0%98%D1%81%D1%82%D0%BE%D1%80%D0%B8%D1%8F-%D1%80%D0%B0%D0%B7%D0%B2%D0%B8%D1%82%D0%B8%D1%8F-%D0%BC%D0%B0%D1%88%D0%B8%D0%BD%D0%BE%D1%81%D1%82%D1%80%D0%BE%D0%B5%D0%BD%D0%B8%D1%8F.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8446" y="3451859"/>
            <a:ext cx="1408789" cy="1349305"/>
          </a:xfrm>
          <a:prstGeom prst="flowChartConnector">
            <a:avLst/>
          </a:prstGeom>
          <a:noFill/>
          <a:extLst>
            <a:ext uri="{909E8E84-426E-40DD-AFC4-6F175D3DCCD1}">
              <a14:hiddenFill xmlns:a14="http://schemas.microsoft.com/office/drawing/2010/main">
                <a:solidFill>
                  <a:srgbClr val="FFFFFF"/>
                </a:solidFill>
              </a14:hiddenFill>
            </a:ext>
          </a:extLst>
        </p:spPr>
      </p:pic>
      <p:pic>
        <p:nvPicPr>
          <p:cNvPr id="9" name="Picture 4" descr="http://proizvodim.org/UserFiles/20131106_proiz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07876" y="5111522"/>
            <a:ext cx="1400134" cy="1351147"/>
          </a:xfrm>
          <a:prstGeom prst="flowChartConnector">
            <a:avLst/>
          </a:prstGeom>
          <a:noFill/>
          <a:extLst>
            <a:ext uri="{909E8E84-426E-40DD-AFC4-6F175D3DCCD1}">
              <a14:hiddenFill xmlns:a14="http://schemas.microsoft.com/office/drawing/2010/main">
                <a:solidFill>
                  <a:srgbClr val="FFFFFF"/>
                </a:solidFill>
              </a14:hiddenFill>
            </a:ext>
          </a:extLst>
        </p:spPr>
      </p:pic>
      <p:pic>
        <p:nvPicPr>
          <p:cNvPr id="10" name="Picture 6" descr="http://www.wenzen.ru/upload/photo%205.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46893" y="3480249"/>
            <a:ext cx="1331061" cy="1329870"/>
          </a:xfrm>
          <a:prstGeom prst="flowChartConnector">
            <a:avLst/>
          </a:prstGeom>
          <a:noFill/>
          <a:extLst>
            <a:ext uri="{909E8E84-426E-40DD-AFC4-6F175D3DCCD1}">
              <a14:hiddenFill xmlns:a14="http://schemas.microsoft.com/office/drawing/2010/main">
                <a:solidFill>
                  <a:srgbClr val="FFFFFF"/>
                </a:solidFill>
              </a14:hiddenFill>
            </a:ext>
          </a:extLst>
        </p:spPr>
      </p:pic>
      <p:pic>
        <p:nvPicPr>
          <p:cNvPr id="11" name="Picture 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18446" y="5069464"/>
            <a:ext cx="1426816" cy="1393205"/>
          </a:xfrm>
          <a:prstGeom prst="flowChartConnector">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Прямоугольник 11"/>
          <p:cNvSpPr/>
          <p:nvPr/>
        </p:nvSpPr>
        <p:spPr>
          <a:xfrm>
            <a:off x="119643" y="5596789"/>
            <a:ext cx="2174494" cy="338554"/>
          </a:xfrm>
          <a:prstGeom prst="rect">
            <a:avLst/>
          </a:prstGeom>
        </p:spPr>
        <p:txBody>
          <a:bodyPr wrap="square">
            <a:spAutoFit/>
          </a:bodyPr>
          <a:lstStyle/>
          <a:p>
            <a:r>
              <a:rPr lang="ru-RU" sz="1600" b="1" dirty="0">
                <a:latin typeface="Arial" pitchFamily="34" charset="0"/>
                <a:cs typeface="Arial" pitchFamily="34" charset="0"/>
              </a:rPr>
              <a:t>Машиностроение  </a:t>
            </a:r>
          </a:p>
        </p:txBody>
      </p:sp>
      <p:sp>
        <p:nvSpPr>
          <p:cNvPr id="13" name="Прямоугольник 12"/>
          <p:cNvSpPr/>
          <p:nvPr/>
        </p:nvSpPr>
        <p:spPr>
          <a:xfrm>
            <a:off x="131886" y="3576005"/>
            <a:ext cx="1990141" cy="584775"/>
          </a:xfrm>
          <a:prstGeom prst="rect">
            <a:avLst/>
          </a:prstGeom>
        </p:spPr>
        <p:txBody>
          <a:bodyPr wrap="square">
            <a:spAutoFit/>
          </a:bodyPr>
          <a:lstStyle/>
          <a:p>
            <a:pPr algn="ctr"/>
            <a:r>
              <a:rPr lang="ru-RU" sz="1600" b="1" dirty="0">
                <a:latin typeface="Arial" pitchFamily="34" charset="0"/>
                <a:cs typeface="Arial" pitchFamily="34" charset="0"/>
              </a:rPr>
              <a:t>Химическое производство</a:t>
            </a:r>
          </a:p>
        </p:txBody>
      </p:sp>
      <p:sp>
        <p:nvSpPr>
          <p:cNvPr id="15" name="Прямоугольник 14"/>
          <p:cNvSpPr/>
          <p:nvPr/>
        </p:nvSpPr>
        <p:spPr>
          <a:xfrm>
            <a:off x="5868144" y="5371596"/>
            <a:ext cx="3275856" cy="830997"/>
          </a:xfrm>
          <a:prstGeom prst="rect">
            <a:avLst/>
          </a:prstGeom>
        </p:spPr>
        <p:txBody>
          <a:bodyPr wrap="square">
            <a:spAutoFit/>
          </a:bodyPr>
          <a:lstStyle/>
          <a:p>
            <a:pPr algn="ctr"/>
            <a:r>
              <a:rPr lang="ru-RU" sz="1600" b="1" dirty="0">
                <a:latin typeface="Arial" pitchFamily="34" charset="0"/>
                <a:cs typeface="Arial" pitchFamily="34" charset="0"/>
              </a:rPr>
              <a:t>Предприятия, </a:t>
            </a:r>
            <a:r>
              <a:rPr lang="ru-RU" sz="1600" b="1" dirty="0" smtClean="0">
                <a:latin typeface="Arial" pitchFamily="34" charset="0"/>
                <a:cs typeface="Arial" pitchFamily="34" charset="0"/>
              </a:rPr>
              <a:t>производящие продукцию </a:t>
            </a:r>
            <a:r>
              <a:rPr lang="ru-RU" sz="1600" b="1" dirty="0">
                <a:latin typeface="Arial" pitchFamily="34" charset="0"/>
                <a:cs typeface="Arial" pitchFamily="34" charset="0"/>
              </a:rPr>
              <a:t>для монопольных секторов рынка</a:t>
            </a:r>
            <a:endParaRPr lang="ru-RU" sz="1600" b="1" dirty="0"/>
          </a:p>
        </p:txBody>
      </p:sp>
      <p:sp>
        <p:nvSpPr>
          <p:cNvPr id="16" name="Прямоугольник 15"/>
          <p:cNvSpPr/>
          <p:nvPr/>
        </p:nvSpPr>
        <p:spPr>
          <a:xfrm>
            <a:off x="64028" y="2576570"/>
            <a:ext cx="9170237" cy="369332"/>
          </a:xfrm>
          <a:prstGeom prst="rect">
            <a:avLst/>
          </a:prstGeom>
        </p:spPr>
        <p:txBody>
          <a:bodyPr wrap="square">
            <a:spAutoFit/>
          </a:bodyPr>
          <a:lstStyle/>
          <a:p>
            <a:r>
              <a:rPr lang="ru-RU" b="1" dirty="0">
                <a:solidFill>
                  <a:srgbClr val="C00000"/>
                </a:solidFill>
              </a:rPr>
              <a:t>В производственном секторе наиболее проблемными отраслями являются</a:t>
            </a:r>
            <a:r>
              <a:rPr lang="ru-RU" b="1" dirty="0" smtClean="0">
                <a:solidFill>
                  <a:srgbClr val="C00000"/>
                </a:solidFill>
              </a:rPr>
              <a:t>:</a:t>
            </a:r>
            <a:endParaRPr lang="ru-RU" dirty="0">
              <a:solidFill>
                <a:srgbClr val="C00000"/>
              </a:solidFill>
            </a:endParaRPr>
          </a:p>
        </p:txBody>
      </p:sp>
      <p:sp>
        <p:nvSpPr>
          <p:cNvPr id="17" name="Прямоугольник 16"/>
          <p:cNvSpPr/>
          <p:nvPr/>
        </p:nvSpPr>
        <p:spPr>
          <a:xfrm>
            <a:off x="131885" y="1275268"/>
            <a:ext cx="8803477" cy="1200329"/>
          </a:xfrm>
          <a:prstGeom prst="rect">
            <a:avLst/>
          </a:prstGeom>
        </p:spPr>
        <p:txBody>
          <a:bodyPr wrap="square">
            <a:spAutoFit/>
          </a:bodyPr>
          <a:lstStyle/>
          <a:p>
            <a:pPr marL="722313" indent="-285750">
              <a:buFont typeface="Wingdings" pitchFamily="2" charset="2"/>
              <a:buChar char="§"/>
            </a:pPr>
            <a:r>
              <a:rPr lang="ru-RU" b="1" dirty="0">
                <a:solidFill>
                  <a:srgbClr val="0070C0"/>
                </a:solidFill>
              </a:rPr>
              <a:t>сокращение заказов и падение платежеспособного спроса;</a:t>
            </a:r>
          </a:p>
          <a:p>
            <a:pPr marL="722313" indent="-285750">
              <a:buFont typeface="Wingdings" pitchFamily="2" charset="2"/>
              <a:buChar char="§"/>
            </a:pPr>
            <a:r>
              <a:rPr lang="ru-RU" b="1" dirty="0">
                <a:solidFill>
                  <a:srgbClr val="0070C0"/>
                </a:solidFill>
              </a:rPr>
              <a:t>повышение кредитных ставок и </a:t>
            </a:r>
            <a:r>
              <a:rPr lang="ru-RU" b="1" dirty="0" smtClean="0">
                <a:solidFill>
                  <a:srgbClr val="0070C0"/>
                </a:solidFill>
              </a:rPr>
              <a:t>отсутствие </a:t>
            </a:r>
            <a:r>
              <a:rPr lang="ru-RU" b="1" dirty="0">
                <a:solidFill>
                  <a:srgbClr val="0070C0"/>
                </a:solidFill>
              </a:rPr>
              <a:t>доступа к финансовым ресурсам;</a:t>
            </a:r>
          </a:p>
          <a:p>
            <a:pPr marL="722313" indent="-285750">
              <a:buFont typeface="Wingdings" pitchFamily="2" charset="2"/>
              <a:buChar char="§"/>
            </a:pPr>
            <a:r>
              <a:rPr lang="ru-RU" b="1" dirty="0">
                <a:solidFill>
                  <a:srgbClr val="0070C0"/>
                </a:solidFill>
              </a:rPr>
              <a:t>повышение цен на </a:t>
            </a:r>
            <a:r>
              <a:rPr lang="ru-RU" b="1" dirty="0" smtClean="0">
                <a:solidFill>
                  <a:srgbClr val="0070C0"/>
                </a:solidFill>
              </a:rPr>
              <a:t>сырье.</a:t>
            </a:r>
            <a:endParaRPr lang="ru-RU" b="1" dirty="0">
              <a:solidFill>
                <a:srgbClr val="0070C0"/>
              </a:solidFill>
            </a:endParaRPr>
          </a:p>
        </p:txBody>
      </p:sp>
      <p:sp>
        <p:nvSpPr>
          <p:cNvPr id="20" name="TextBox 19"/>
          <p:cNvSpPr txBox="1"/>
          <p:nvPr/>
        </p:nvSpPr>
        <p:spPr>
          <a:xfrm>
            <a:off x="1632447" y="334910"/>
            <a:ext cx="6380786" cy="461665"/>
          </a:xfrm>
          <a:prstGeom prst="rect">
            <a:avLst/>
          </a:prstGeom>
          <a:noFill/>
        </p:spPr>
        <p:txBody>
          <a:bodyPr wrap="none" rtlCol="0">
            <a:spAutoFit/>
          </a:bodyPr>
          <a:lstStyle/>
          <a:p>
            <a:r>
              <a:rPr lang="ru-RU" sz="2400" b="1" dirty="0" smtClean="0">
                <a:solidFill>
                  <a:schemeClr val="tx2"/>
                </a:solidFill>
                <a:latin typeface="Arial" pitchFamily="34" charset="0"/>
                <a:cs typeface="Arial" pitchFamily="34" charset="0"/>
              </a:rPr>
              <a:t>Детализация проблем бизнеса в кризис </a:t>
            </a:r>
            <a:endParaRPr lang="ru-RU" sz="2400" b="1" dirty="0">
              <a:solidFill>
                <a:schemeClr val="tx2"/>
              </a:solidFill>
              <a:latin typeface="Arial" pitchFamily="34" charset="0"/>
              <a:cs typeface="Arial" pitchFamily="34" charset="0"/>
            </a:endParaRPr>
          </a:p>
        </p:txBody>
      </p:sp>
      <p:sp>
        <p:nvSpPr>
          <p:cNvPr id="21" name="Блок-схема: узел 20"/>
          <p:cNvSpPr>
            <a:spLocks noChangeAspect="1"/>
          </p:cNvSpPr>
          <p:nvPr/>
        </p:nvSpPr>
        <p:spPr>
          <a:xfrm flipH="1">
            <a:off x="319788" y="239714"/>
            <a:ext cx="745919" cy="763365"/>
          </a:xfrm>
          <a:prstGeom prst="flowChartConnector">
            <a:avLst/>
          </a:prstGeom>
          <a:solidFill>
            <a:schemeClr val="bg1"/>
          </a:solidFill>
          <a:ln w="762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p>
        </p:txBody>
      </p:sp>
      <p:pic>
        <p:nvPicPr>
          <p:cNvPr id="22" name="Picture 2" descr="http://nevaznak.com/media/images/49cfb9753ce0c9bde03ce049c19ae612.jpeg"/>
          <p:cNvPicPr>
            <a:picLocks noChangeAspect="1" noChangeArrowheads="1"/>
          </p:cNvPicPr>
          <p:nvPr/>
        </p:nvPicPr>
        <p:blipFill>
          <a:blip r:embed="rId6" cstate="print">
            <a:clrChange>
              <a:clrFrom>
                <a:srgbClr val="FFFEFF"/>
              </a:clrFrom>
              <a:clrTo>
                <a:srgbClr val="FFFEFF">
                  <a:alpha val="0"/>
                </a:srgbClr>
              </a:clrTo>
            </a:clrChange>
          </a:blip>
          <a:srcRect/>
          <a:stretch>
            <a:fillRect/>
          </a:stretch>
        </p:blipFill>
        <p:spPr bwMode="auto">
          <a:xfrm>
            <a:off x="413314" y="334910"/>
            <a:ext cx="558865" cy="572973"/>
          </a:xfrm>
          <a:prstGeom prst="hexagon">
            <a:avLst/>
          </a:prstGeom>
          <a:noFill/>
        </p:spPr>
      </p:pic>
      <p:sp>
        <p:nvSpPr>
          <p:cNvPr id="23" name="Прямоугольник 22"/>
          <p:cNvSpPr/>
          <p:nvPr/>
        </p:nvSpPr>
        <p:spPr>
          <a:xfrm>
            <a:off x="5764177" y="3451859"/>
            <a:ext cx="3171186" cy="1323439"/>
          </a:xfrm>
          <a:prstGeom prst="rect">
            <a:avLst/>
          </a:prstGeom>
        </p:spPr>
        <p:txBody>
          <a:bodyPr wrap="square">
            <a:spAutoFit/>
          </a:bodyPr>
          <a:lstStyle/>
          <a:p>
            <a:pPr algn="ctr"/>
            <a:r>
              <a:rPr lang="ru-RU" sz="1600" b="1" dirty="0" smtClean="0"/>
              <a:t>Производства с высокой долей импортных материалов, комплектующих и </a:t>
            </a:r>
            <a:r>
              <a:rPr lang="ru-RU" sz="1600" b="1" dirty="0" err="1" smtClean="0"/>
              <a:t>экспортоориентированным</a:t>
            </a:r>
            <a:r>
              <a:rPr lang="ru-RU" sz="1600" b="1" dirty="0" smtClean="0"/>
              <a:t> сырьём</a:t>
            </a:r>
            <a:endParaRPr lang="ru-RU" sz="1600" b="1" dirty="0"/>
          </a:p>
        </p:txBody>
      </p:sp>
    </p:spTree>
    <p:extLst>
      <p:ext uri="{BB962C8B-B14F-4D97-AF65-F5344CB8AC3E}">
        <p14:creationId xmlns:p14="http://schemas.microsoft.com/office/powerpoint/2010/main" val="1605526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hape 14"/>
          <p:cNvSpPr/>
          <p:nvPr/>
        </p:nvSpPr>
        <p:spPr>
          <a:xfrm>
            <a:off x="2564826" y="4320512"/>
            <a:ext cx="478686" cy="465870"/>
          </a:xfrm>
          <a:custGeom>
            <a:avLst/>
            <a:gdLst/>
            <a:ahLst/>
            <a:cxnLst>
              <a:cxn ang="0">
                <a:pos x="wd2" y="hd2"/>
              </a:cxn>
              <a:cxn ang="5400000">
                <a:pos x="wd2" y="hd2"/>
              </a:cxn>
              <a:cxn ang="10800000">
                <a:pos x="wd2" y="hd2"/>
              </a:cxn>
              <a:cxn ang="16200000">
                <a:pos x="wd2" y="hd2"/>
              </a:cxn>
            </a:cxnLst>
            <a:rect l="0" t="0" r="r" b="b"/>
            <a:pathLst>
              <a:path w="19679" h="19679" extrusionOk="0">
                <a:moveTo>
                  <a:pt x="16796" y="16796"/>
                </a:moveTo>
                <a:cubicBezTo>
                  <a:pt x="12954" y="20639"/>
                  <a:pt x="6724" y="20639"/>
                  <a:pt x="2882" y="16796"/>
                </a:cubicBezTo>
                <a:cubicBezTo>
                  <a:pt x="-961" y="12954"/>
                  <a:pt x="-961" y="6724"/>
                  <a:pt x="2882" y="2882"/>
                </a:cubicBezTo>
                <a:cubicBezTo>
                  <a:pt x="6724" y="-961"/>
                  <a:pt x="12954" y="-961"/>
                  <a:pt x="16796" y="2882"/>
                </a:cubicBezTo>
                <a:cubicBezTo>
                  <a:pt x="20639" y="6724"/>
                  <a:pt x="20639" y="12954"/>
                  <a:pt x="16796" y="16796"/>
                </a:cubicBezTo>
              </a:path>
            </a:pathLst>
          </a:custGeom>
          <a:solidFill>
            <a:schemeClr val="accent1"/>
          </a:solidFill>
          <a:ln>
            <a:noFill/>
          </a:ln>
          <a:extLst>
            <a:ext uri="{C572A759-6A51-4108-AA02-DFA0A04FC94B}">
              <ma14:wrappingTextBoxFlag xmlns="" xmlns:ma14="http://schemas.microsoft.com/office/mac/drawingml/2011/main" val="1"/>
            </a:ext>
          </a:extLst>
        </p:spPr>
        <p:style>
          <a:lnRef idx="3">
            <a:schemeClr val="accent3"/>
          </a:lnRef>
          <a:fillRef idx="0">
            <a:schemeClr val="accent3"/>
          </a:fillRef>
          <a:effectRef idx="2">
            <a:schemeClr val="accent3"/>
          </a:effectRef>
          <a:fontRef idx="minor">
            <a:schemeClr val="tx1"/>
          </a:fontRef>
        </p:style>
        <p:txBody>
          <a:bodyPr wrap="square" lIns="0" tIns="0" rIns="0" bIns="0" numCol="1" anchor="ctr">
            <a:noAutofit/>
          </a:bodyPr>
          <a:lstStyle/>
          <a:p>
            <a:pPr lvl="0" algn="ctr" defTabSz="584200">
              <a:lnSpc>
                <a:spcPct val="100000"/>
              </a:lnSpc>
              <a:spcBef>
                <a:spcPts val="0"/>
              </a:spcBef>
              <a:defRPr sz="1800">
                <a:solidFill>
                  <a:srgbClr val="000000"/>
                </a:solidFill>
              </a:defRPr>
            </a:pPr>
            <a:r>
              <a:rPr lang="ru-RU" b="1" cap="all" dirty="0" smtClean="0">
                <a:solidFill>
                  <a:schemeClr val="bg1"/>
                </a:solidFill>
                <a:latin typeface="Helvetica Neue"/>
                <a:ea typeface="Helvetica Neue"/>
                <a:cs typeface="Helvetica Neue"/>
                <a:sym typeface="Helvetica Neue"/>
              </a:rPr>
              <a:t>2</a:t>
            </a:r>
            <a:endParaRPr b="1" cap="all" dirty="0">
              <a:solidFill>
                <a:schemeClr val="bg1"/>
              </a:solidFill>
              <a:latin typeface="Helvetica Neue"/>
              <a:ea typeface="Helvetica Neue"/>
              <a:cs typeface="Helvetica Neue"/>
              <a:sym typeface="Helvetica Neue"/>
            </a:endParaRPr>
          </a:p>
        </p:txBody>
      </p:sp>
      <p:sp>
        <p:nvSpPr>
          <p:cNvPr id="20" name="Прямоугольник 19"/>
          <p:cNvSpPr/>
          <p:nvPr/>
        </p:nvSpPr>
        <p:spPr>
          <a:xfrm>
            <a:off x="3203940" y="2060848"/>
            <a:ext cx="5918880" cy="1015663"/>
          </a:xfrm>
          <a:prstGeom prst="rect">
            <a:avLst/>
          </a:prstGeom>
          <a:noFill/>
        </p:spPr>
        <p:txBody>
          <a:bodyPr wrap="square">
            <a:spAutoFit/>
          </a:bodyPr>
          <a:lstStyle/>
          <a:p>
            <a:r>
              <a:rPr lang="ru-RU" sz="2000" dirty="0">
                <a:latin typeface="Arial" panose="020B0604020202020204" pitchFamily="34" charset="0"/>
                <a:cs typeface="Arial" panose="020B0604020202020204" pitchFamily="34" charset="0"/>
              </a:rPr>
              <a:t>Реализация </a:t>
            </a:r>
            <a:r>
              <a:rPr lang="ru-RU" sz="2000" dirty="0" smtClean="0">
                <a:latin typeface="Arial" panose="020B0604020202020204" pitchFamily="34" charset="0"/>
                <a:cs typeface="Arial" panose="020B0604020202020204" pitchFamily="34" charset="0"/>
              </a:rPr>
              <a:t>системы </a:t>
            </a:r>
            <a:r>
              <a:rPr lang="ru-RU" sz="2000" b="1" dirty="0" smtClean="0">
                <a:latin typeface="Arial" panose="020B0604020202020204" pitchFamily="34" charset="0"/>
                <a:cs typeface="Arial" panose="020B0604020202020204" pitchFamily="34" charset="0"/>
              </a:rPr>
              <a:t>адресных мер </a:t>
            </a:r>
          </a:p>
          <a:p>
            <a:r>
              <a:rPr lang="ru-RU" sz="2000" dirty="0" smtClean="0">
                <a:latin typeface="Arial" panose="020B0604020202020204" pitchFamily="34" charset="0"/>
                <a:cs typeface="Arial" panose="020B0604020202020204" pitchFamily="34" charset="0"/>
              </a:rPr>
              <a:t>для </a:t>
            </a:r>
            <a:r>
              <a:rPr lang="ru-RU" sz="2000" dirty="0">
                <a:latin typeface="Arial" panose="020B0604020202020204" pitchFamily="34" charset="0"/>
                <a:cs typeface="Arial" panose="020B0604020202020204" pitchFamily="34" charset="0"/>
              </a:rPr>
              <a:t>поддержки деятельности </a:t>
            </a:r>
            <a:r>
              <a:rPr lang="ru-RU" sz="2000" dirty="0" smtClean="0">
                <a:latin typeface="Arial" panose="020B0604020202020204" pitchFamily="34" charset="0"/>
                <a:cs typeface="Arial" panose="020B0604020202020204" pitchFamily="34" charset="0"/>
              </a:rPr>
              <a:t>субъектов бизнеса</a:t>
            </a:r>
            <a:endParaRPr lang="ru-RU" sz="2000" dirty="0">
              <a:latin typeface="Arial" panose="020B0604020202020204" pitchFamily="34" charset="0"/>
              <a:cs typeface="Arial" panose="020B0604020202020204" pitchFamily="34" charset="0"/>
            </a:endParaRPr>
          </a:p>
        </p:txBody>
      </p:sp>
      <p:sp>
        <p:nvSpPr>
          <p:cNvPr id="24" name="Прямоугольник 23"/>
          <p:cNvSpPr/>
          <p:nvPr/>
        </p:nvSpPr>
        <p:spPr>
          <a:xfrm>
            <a:off x="73014" y="116632"/>
            <a:ext cx="8871655" cy="646331"/>
          </a:xfrm>
          <a:prstGeom prst="rect">
            <a:avLst/>
          </a:prstGeom>
        </p:spPr>
        <p:txBody>
          <a:bodyPr wrap="square">
            <a:spAutoFit/>
          </a:bodyPr>
          <a:lstStyle/>
          <a:p>
            <a:r>
              <a:rPr lang="ru-RU" b="1" dirty="0" smtClean="0">
                <a:solidFill>
                  <a:schemeClr val="tx2"/>
                </a:solidFill>
              </a:rPr>
              <a:t/>
            </a:r>
            <a:br>
              <a:rPr lang="ru-RU" b="1" dirty="0" smtClean="0">
                <a:solidFill>
                  <a:schemeClr val="tx2"/>
                </a:solidFill>
              </a:rPr>
            </a:br>
            <a:endParaRPr lang="ru-RU" i="1" dirty="0">
              <a:solidFill>
                <a:schemeClr val="tx2"/>
              </a:solidFill>
            </a:endParaRPr>
          </a:p>
        </p:txBody>
      </p:sp>
      <p:sp>
        <p:nvSpPr>
          <p:cNvPr id="31" name="Shape 6"/>
          <p:cNvSpPr/>
          <p:nvPr/>
        </p:nvSpPr>
        <p:spPr>
          <a:xfrm>
            <a:off x="86209" y="2563213"/>
            <a:ext cx="2717959" cy="153169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bg1">
              <a:lumMod val="65000"/>
            </a:schemeClr>
          </a:solidFill>
          <a:ln>
            <a:noFill/>
          </a:ln>
          <a:extLst>
            <a:ext uri="{C572A759-6A51-4108-AA02-DFA0A04FC94B}">
              <ma14:wrappingTextBoxFlag xmlns:ma14="http://schemas.microsoft.com/office/mac/drawingml/2011/main" xmlns="" val="1"/>
            </a:ext>
          </a:extLst>
        </p:spPr>
        <p:style>
          <a:lnRef idx="3">
            <a:schemeClr val="accent3"/>
          </a:lnRef>
          <a:fillRef idx="0">
            <a:schemeClr val="accent3"/>
          </a:fillRef>
          <a:effectRef idx="2">
            <a:schemeClr val="accent3"/>
          </a:effectRef>
          <a:fontRef idx="minor">
            <a:schemeClr val="tx1"/>
          </a:fontRef>
        </p:style>
        <p:txBody>
          <a:bodyPr wrap="square" lIns="0" tIns="0" rIns="0" bIns="0" numCol="1" anchor="ctr">
            <a:noAutofit/>
          </a:bodyPr>
          <a:lstStyle>
            <a:lvl1pPr>
              <a:lnSpc>
                <a:spcPct val="90000"/>
              </a:lnSpc>
              <a:defRPr sz="4000">
                <a:solidFill>
                  <a:srgbClr val="FFFFFF"/>
                </a:solidFill>
              </a:defRPr>
            </a:lvl1pPr>
          </a:lstStyle>
          <a:p>
            <a:pPr lvl="0" algn="ctr">
              <a:defRPr sz="1800">
                <a:solidFill>
                  <a:srgbClr val="000000"/>
                </a:solidFill>
              </a:defRPr>
            </a:pPr>
            <a:r>
              <a:rPr lang="ru-RU" sz="3200" dirty="0" smtClean="0">
                <a:solidFill>
                  <a:schemeClr val="bg1"/>
                </a:solidFill>
              </a:rPr>
              <a:t>направления</a:t>
            </a:r>
            <a:endParaRPr sz="3200" dirty="0">
              <a:solidFill>
                <a:schemeClr val="bg1"/>
              </a:solidFill>
            </a:endParaRPr>
          </a:p>
        </p:txBody>
      </p:sp>
      <p:sp>
        <p:nvSpPr>
          <p:cNvPr id="2" name="Прямоугольник 1"/>
          <p:cNvSpPr/>
          <p:nvPr/>
        </p:nvSpPr>
        <p:spPr>
          <a:xfrm>
            <a:off x="3182761" y="4353287"/>
            <a:ext cx="5961239" cy="1015663"/>
          </a:xfrm>
          <a:prstGeom prst="rect">
            <a:avLst/>
          </a:prstGeom>
        </p:spPr>
        <p:txBody>
          <a:bodyPr wrap="square">
            <a:spAutoFit/>
          </a:bodyPr>
          <a:lstStyle/>
          <a:p>
            <a:r>
              <a:rPr lang="ru-RU" sz="2000" dirty="0" smtClean="0">
                <a:latin typeface="Arial" panose="020B0604020202020204" pitchFamily="34" charset="0"/>
                <a:cs typeface="Arial" panose="020B0604020202020204" pitchFamily="34" charset="0"/>
              </a:rPr>
              <a:t>Актуализация и контроль применения</a:t>
            </a:r>
          </a:p>
          <a:p>
            <a:r>
              <a:rPr lang="ru-RU" sz="2000" dirty="0" smtClean="0">
                <a:latin typeface="Arial" panose="020B0604020202020204" pitchFamily="34" charset="0"/>
                <a:cs typeface="Arial" panose="020B0604020202020204" pitchFamily="34" charset="0"/>
              </a:rPr>
              <a:t> </a:t>
            </a:r>
            <a:r>
              <a:rPr lang="ru-RU" sz="2000" b="1" dirty="0" smtClean="0"/>
              <a:t>общих </a:t>
            </a:r>
            <a:r>
              <a:rPr lang="ru-RU" sz="2000" b="1" dirty="0"/>
              <a:t>мер </a:t>
            </a:r>
            <a:r>
              <a:rPr lang="ru-RU" sz="2000" dirty="0"/>
              <a:t>стимулирования функционирования бизнеса</a:t>
            </a:r>
          </a:p>
        </p:txBody>
      </p:sp>
      <p:sp>
        <p:nvSpPr>
          <p:cNvPr id="32" name="Shape 14"/>
          <p:cNvSpPr/>
          <p:nvPr/>
        </p:nvSpPr>
        <p:spPr>
          <a:xfrm>
            <a:off x="2564826" y="2060848"/>
            <a:ext cx="478686" cy="465870"/>
          </a:xfrm>
          <a:custGeom>
            <a:avLst/>
            <a:gdLst/>
            <a:ahLst/>
            <a:cxnLst>
              <a:cxn ang="0">
                <a:pos x="wd2" y="hd2"/>
              </a:cxn>
              <a:cxn ang="5400000">
                <a:pos x="wd2" y="hd2"/>
              </a:cxn>
              <a:cxn ang="10800000">
                <a:pos x="wd2" y="hd2"/>
              </a:cxn>
              <a:cxn ang="16200000">
                <a:pos x="wd2" y="hd2"/>
              </a:cxn>
            </a:cxnLst>
            <a:rect l="0" t="0" r="r" b="b"/>
            <a:pathLst>
              <a:path w="19679" h="19679" extrusionOk="0">
                <a:moveTo>
                  <a:pt x="16796" y="16796"/>
                </a:moveTo>
                <a:cubicBezTo>
                  <a:pt x="12954" y="20639"/>
                  <a:pt x="6724" y="20639"/>
                  <a:pt x="2882" y="16796"/>
                </a:cubicBezTo>
                <a:cubicBezTo>
                  <a:pt x="-961" y="12954"/>
                  <a:pt x="-961" y="6724"/>
                  <a:pt x="2882" y="2882"/>
                </a:cubicBezTo>
                <a:cubicBezTo>
                  <a:pt x="6724" y="-961"/>
                  <a:pt x="12954" y="-961"/>
                  <a:pt x="16796" y="2882"/>
                </a:cubicBezTo>
                <a:cubicBezTo>
                  <a:pt x="20639" y="6724"/>
                  <a:pt x="20639" y="12954"/>
                  <a:pt x="16796" y="16796"/>
                </a:cubicBezTo>
              </a:path>
            </a:pathLst>
          </a:custGeom>
          <a:solidFill>
            <a:schemeClr val="accent1"/>
          </a:solidFill>
          <a:ln>
            <a:noFill/>
          </a:ln>
          <a:extLst>
            <a:ext uri="{C572A759-6A51-4108-AA02-DFA0A04FC94B}">
              <ma14:wrappingTextBoxFlag xmlns="" xmlns:ma14="http://schemas.microsoft.com/office/mac/drawingml/2011/main" val="1"/>
            </a:ext>
          </a:extLst>
        </p:spPr>
        <p:style>
          <a:lnRef idx="3">
            <a:schemeClr val="accent3"/>
          </a:lnRef>
          <a:fillRef idx="0">
            <a:schemeClr val="accent3"/>
          </a:fillRef>
          <a:effectRef idx="2">
            <a:schemeClr val="accent3"/>
          </a:effectRef>
          <a:fontRef idx="minor">
            <a:schemeClr val="tx1"/>
          </a:fontRef>
        </p:style>
        <p:txBody>
          <a:bodyPr wrap="square" lIns="0" tIns="0" rIns="0" bIns="0" numCol="1" anchor="ctr">
            <a:noAutofit/>
          </a:bodyPr>
          <a:lstStyle/>
          <a:p>
            <a:pPr lvl="0" algn="ctr" defTabSz="584200">
              <a:lnSpc>
                <a:spcPct val="100000"/>
              </a:lnSpc>
              <a:spcBef>
                <a:spcPts val="0"/>
              </a:spcBef>
              <a:defRPr sz="1800">
                <a:solidFill>
                  <a:srgbClr val="000000"/>
                </a:solidFill>
              </a:defRPr>
            </a:pPr>
            <a:r>
              <a:rPr lang="ru-RU" b="1" cap="all" dirty="0" smtClean="0">
                <a:solidFill>
                  <a:schemeClr val="bg1"/>
                </a:solidFill>
                <a:latin typeface="Helvetica Neue"/>
                <a:ea typeface="Helvetica Neue"/>
                <a:cs typeface="Helvetica Neue"/>
                <a:sym typeface="Helvetica Neue"/>
              </a:rPr>
              <a:t>1</a:t>
            </a:r>
            <a:endParaRPr b="1" cap="all" dirty="0">
              <a:solidFill>
                <a:schemeClr val="bg1"/>
              </a:solidFill>
              <a:latin typeface="Helvetica Neue"/>
              <a:ea typeface="Helvetica Neue"/>
              <a:cs typeface="Helvetica Neue"/>
              <a:sym typeface="Helvetica Neue"/>
            </a:endParaRPr>
          </a:p>
        </p:txBody>
      </p:sp>
      <p:grpSp>
        <p:nvGrpSpPr>
          <p:cNvPr id="25" name="Group 14"/>
          <p:cNvGrpSpPr/>
          <p:nvPr/>
        </p:nvGrpSpPr>
        <p:grpSpPr>
          <a:xfrm>
            <a:off x="1589930" y="2398113"/>
            <a:ext cx="864664" cy="2059504"/>
            <a:chOff x="0" y="-124234"/>
            <a:chExt cx="1562504" cy="4131689"/>
          </a:xfrm>
        </p:grpSpPr>
        <p:sp>
          <p:nvSpPr>
            <p:cNvPr id="26" name="Shape 12"/>
            <p:cNvSpPr/>
            <p:nvPr/>
          </p:nvSpPr>
          <p:spPr>
            <a:xfrm>
              <a:off x="0" y="-124234"/>
              <a:ext cx="1562504" cy="829689"/>
            </a:xfrm>
            <a:custGeom>
              <a:avLst/>
              <a:gdLst/>
              <a:ahLst/>
              <a:cxnLst>
                <a:cxn ang="0">
                  <a:pos x="wd2" y="hd2"/>
                </a:cxn>
                <a:cxn ang="5400000">
                  <a:pos x="wd2" y="hd2"/>
                </a:cxn>
                <a:cxn ang="10800000">
                  <a:pos x="wd2" y="hd2"/>
                </a:cxn>
                <a:cxn ang="16200000">
                  <a:pos x="wd2" y="hd2"/>
                </a:cxn>
              </a:cxnLst>
              <a:rect l="0" t="0" r="r" b="b"/>
              <a:pathLst>
                <a:path w="21600" h="16987" extrusionOk="0">
                  <a:moveTo>
                    <a:pt x="21600" y="901"/>
                  </a:moveTo>
                  <a:cubicBezTo>
                    <a:pt x="7274" y="-4613"/>
                    <a:pt x="0" y="16987"/>
                    <a:pt x="0" y="16987"/>
                  </a:cubicBezTo>
                </a:path>
              </a:pathLst>
            </a:custGeom>
            <a:ln>
              <a:solidFill>
                <a:schemeClr val="accent1">
                  <a:lumMod val="60000"/>
                  <a:lumOff val="40000"/>
                </a:schemeClr>
              </a:solidFill>
              <a:headEnd type="triangle" w="med" len="med"/>
            </a:ln>
          </p:spPr>
          <p:style>
            <a:lnRef idx="1">
              <a:schemeClr val="accent3"/>
            </a:lnRef>
            <a:fillRef idx="0">
              <a:schemeClr val="accent3"/>
            </a:fillRef>
            <a:effectRef idx="0">
              <a:schemeClr val="accent3"/>
            </a:effectRef>
            <a:fontRef idx="minor">
              <a:schemeClr val="tx1"/>
            </a:fontRef>
          </p:style>
          <p:txBody>
            <a:bodyPr wrap="square" lIns="50800" tIns="50800" rIns="50800" bIns="50800" numCol="1" anchor="ctr">
              <a:noAutofit/>
            </a:bodyPr>
            <a:lstStyle/>
            <a:p>
              <a:pPr lvl="0" algn="l" defTabSz="584200">
                <a:lnSpc>
                  <a:spcPct val="110000"/>
                </a:lnSpc>
                <a:spcBef>
                  <a:spcPts val="3000"/>
                </a:spcBef>
                <a:defRPr sz="2000">
                  <a:solidFill>
                    <a:srgbClr val="4C4C4C"/>
                  </a:solidFill>
                  <a:latin typeface="Helvetica Neue Light"/>
                  <a:ea typeface="Helvetica Neue Light"/>
                  <a:cs typeface="Helvetica Neue Light"/>
                  <a:sym typeface="Helvetica Neue Light"/>
                </a:defRPr>
              </a:pPr>
              <a:endParaRPr>
                <a:solidFill>
                  <a:schemeClr val="tx2">
                    <a:lumMod val="60000"/>
                    <a:lumOff val="40000"/>
                  </a:schemeClr>
                </a:solidFill>
              </a:endParaRPr>
            </a:p>
          </p:txBody>
        </p:sp>
        <p:sp>
          <p:nvSpPr>
            <p:cNvPr id="27" name="Shape 13"/>
            <p:cNvSpPr/>
            <p:nvPr/>
          </p:nvSpPr>
          <p:spPr>
            <a:xfrm rot="10800000" flipH="1">
              <a:off x="0" y="3302000"/>
              <a:ext cx="1562504" cy="705455"/>
            </a:xfrm>
            <a:custGeom>
              <a:avLst/>
              <a:gdLst/>
              <a:ahLst/>
              <a:cxnLst>
                <a:cxn ang="0">
                  <a:pos x="wd2" y="hd2"/>
                </a:cxn>
                <a:cxn ang="5400000">
                  <a:pos x="wd2" y="hd2"/>
                </a:cxn>
                <a:cxn ang="10800000">
                  <a:pos x="wd2" y="hd2"/>
                </a:cxn>
                <a:cxn ang="16200000">
                  <a:pos x="wd2" y="hd2"/>
                </a:cxn>
              </a:cxnLst>
              <a:rect l="0" t="0" r="r" b="b"/>
              <a:pathLst>
                <a:path w="21600" h="16987" extrusionOk="0">
                  <a:moveTo>
                    <a:pt x="21600" y="901"/>
                  </a:moveTo>
                  <a:cubicBezTo>
                    <a:pt x="7274" y="-4613"/>
                    <a:pt x="0" y="16987"/>
                    <a:pt x="0" y="16987"/>
                  </a:cubicBezTo>
                </a:path>
              </a:pathLst>
            </a:custGeom>
            <a:ln>
              <a:solidFill>
                <a:schemeClr val="accent1">
                  <a:lumMod val="60000"/>
                  <a:lumOff val="40000"/>
                </a:schemeClr>
              </a:solidFill>
              <a:headEnd type="triangle" w="med" len="med"/>
            </a:ln>
          </p:spPr>
          <p:style>
            <a:lnRef idx="1">
              <a:schemeClr val="accent3"/>
            </a:lnRef>
            <a:fillRef idx="0">
              <a:schemeClr val="accent3"/>
            </a:fillRef>
            <a:effectRef idx="0">
              <a:schemeClr val="accent3"/>
            </a:effectRef>
            <a:fontRef idx="minor">
              <a:schemeClr val="tx1"/>
            </a:fontRef>
          </p:style>
          <p:txBody>
            <a:bodyPr wrap="square" lIns="50800" tIns="50800" rIns="50800" bIns="50800" numCol="1" anchor="ctr">
              <a:noAutofit/>
            </a:bodyPr>
            <a:lstStyle/>
            <a:p>
              <a:pPr lvl="0" algn="l" defTabSz="584200">
                <a:lnSpc>
                  <a:spcPct val="110000"/>
                </a:lnSpc>
                <a:spcBef>
                  <a:spcPts val="3000"/>
                </a:spcBef>
                <a:defRPr sz="2000">
                  <a:solidFill>
                    <a:srgbClr val="4C4C4C"/>
                  </a:solidFill>
                  <a:latin typeface="Helvetica Neue Light"/>
                  <a:ea typeface="Helvetica Neue Light"/>
                  <a:cs typeface="Helvetica Neue Light"/>
                  <a:sym typeface="Helvetica Neue Light"/>
                </a:defRPr>
              </a:pPr>
              <a:endParaRPr>
                <a:solidFill>
                  <a:schemeClr val="tx2">
                    <a:lumMod val="60000"/>
                    <a:lumOff val="40000"/>
                  </a:schemeClr>
                </a:solidFill>
              </a:endParaRPr>
            </a:p>
          </p:txBody>
        </p:sp>
      </p:grpSp>
      <p:sp>
        <p:nvSpPr>
          <p:cNvPr id="28" name="Прямоугольник 27"/>
          <p:cNvSpPr/>
          <p:nvPr/>
        </p:nvSpPr>
        <p:spPr>
          <a:xfrm>
            <a:off x="683568" y="439797"/>
            <a:ext cx="7359257" cy="954107"/>
          </a:xfrm>
          <a:prstGeom prst="rect">
            <a:avLst/>
          </a:prstGeom>
        </p:spPr>
        <p:txBody>
          <a:bodyPr wrap="square">
            <a:spAutoFit/>
          </a:bodyPr>
          <a:lstStyle/>
          <a:p>
            <a:pPr algn="ctr"/>
            <a:r>
              <a:rPr lang="ru-RU" sz="2800" b="1" dirty="0" smtClean="0">
                <a:solidFill>
                  <a:schemeClr val="tx2"/>
                </a:solidFill>
              </a:rPr>
              <a:t>Мероприятия поддержки и стимулирования бизнеса</a:t>
            </a:r>
            <a:endParaRPr lang="ru-RU" sz="2800" i="1" dirty="0">
              <a:solidFill>
                <a:schemeClr val="tx2"/>
              </a:solidFill>
            </a:endParaRPr>
          </a:p>
        </p:txBody>
      </p:sp>
    </p:spTree>
    <p:extLst>
      <p:ext uri="{BB962C8B-B14F-4D97-AF65-F5344CB8AC3E}">
        <p14:creationId xmlns:p14="http://schemas.microsoft.com/office/powerpoint/2010/main" val="272494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Скругленный прямоугольник 26"/>
          <p:cNvSpPr/>
          <p:nvPr/>
        </p:nvSpPr>
        <p:spPr bwMode="auto">
          <a:xfrm>
            <a:off x="0" y="1052736"/>
            <a:ext cx="8964488" cy="5616624"/>
          </a:xfrm>
          <a:prstGeom prst="roundRect">
            <a:avLst/>
          </a:prstGeom>
          <a:gradFill>
            <a:gsLst>
              <a:gs pos="0">
                <a:schemeClr val="accent1">
                  <a:tint val="66000"/>
                  <a:satMod val="160000"/>
                  <a:lumMod val="59000"/>
                </a:schemeClr>
              </a:gs>
              <a:gs pos="45000">
                <a:schemeClr val="accent1">
                  <a:tint val="44500"/>
                  <a:satMod val="160000"/>
                </a:schemeClr>
              </a:gs>
              <a:gs pos="100000">
                <a:schemeClr val="accent1">
                  <a:tint val="23500"/>
                  <a:satMod val="160000"/>
                </a:schemeClr>
              </a:gs>
            </a:gsLst>
            <a:lin ang="4800000" scaled="0"/>
          </a:gra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2400" b="0" i="1" u="none" strike="noStrike" cap="none" normalizeH="0" baseline="0" dirty="0" smtClean="0">
                <a:ln>
                  <a:noFill/>
                </a:ln>
                <a:solidFill>
                  <a:schemeClr val="tx1"/>
                </a:solidFill>
                <a:effectLst/>
                <a:latin typeface="Arial" charset="0"/>
              </a:rPr>
              <a:t>область</a:t>
            </a:r>
          </a:p>
        </p:txBody>
      </p:sp>
      <p:sp>
        <p:nvSpPr>
          <p:cNvPr id="15" name="Скругленный прямоугольник 14"/>
          <p:cNvSpPr/>
          <p:nvPr/>
        </p:nvSpPr>
        <p:spPr bwMode="auto">
          <a:xfrm>
            <a:off x="827584" y="2636912"/>
            <a:ext cx="7848872" cy="4032448"/>
          </a:xfrm>
          <a:prstGeom prst="roundRect">
            <a:avLst/>
          </a:prstGeom>
          <a:gradFill>
            <a:gsLst>
              <a:gs pos="0">
                <a:schemeClr val="accent1">
                  <a:tint val="66000"/>
                  <a:satMod val="160000"/>
                  <a:lumMod val="55000"/>
                </a:schemeClr>
              </a:gs>
              <a:gs pos="45000">
                <a:schemeClr val="accent1">
                  <a:tint val="44500"/>
                  <a:satMod val="160000"/>
                </a:schemeClr>
              </a:gs>
              <a:gs pos="100000">
                <a:schemeClr val="accent1">
                  <a:tint val="23500"/>
                  <a:satMod val="160000"/>
                </a:schemeClr>
              </a:gs>
            </a:gsLst>
            <a:lin ang="16200000" scaled="0"/>
          </a:gra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1200" b="0" i="1" u="none" strike="noStrike" cap="none" normalizeH="0" baseline="0" dirty="0" smtClean="0">
                <a:ln>
                  <a:noFill/>
                </a:ln>
                <a:solidFill>
                  <a:schemeClr val="tx1"/>
                </a:solidFill>
                <a:effectLst/>
                <a:latin typeface="Arial" charset="0"/>
              </a:rPr>
              <a:t>МУНИЦИПАЛИТЕТ</a:t>
            </a:r>
          </a:p>
        </p:txBody>
      </p:sp>
      <p:sp>
        <p:nvSpPr>
          <p:cNvPr id="26" name="Прямоугольник 25"/>
          <p:cNvSpPr/>
          <p:nvPr/>
        </p:nvSpPr>
        <p:spPr>
          <a:xfrm>
            <a:off x="1483973" y="1124744"/>
            <a:ext cx="7344816" cy="5293757"/>
          </a:xfrm>
          <a:prstGeom prst="rect">
            <a:avLst/>
          </a:prstGeom>
        </p:spPr>
        <p:txBody>
          <a:bodyPr wrap="square">
            <a:spAutoFit/>
          </a:bodyPr>
          <a:lstStyle/>
          <a:p>
            <a:pPr marL="285750" indent="-285750">
              <a:buFont typeface="Arial" panose="020B0604020202020204" pitchFamily="34" charset="0"/>
              <a:buChar char="•"/>
            </a:pPr>
            <a:r>
              <a:rPr lang="ru-RU" dirty="0" smtClean="0">
                <a:latin typeface="Arial" panose="020B0604020202020204" pitchFamily="34" charset="0"/>
                <a:cs typeface="Arial" panose="020B0604020202020204" pitchFamily="34" charset="0"/>
              </a:rPr>
              <a:t>получение </a:t>
            </a:r>
            <a:r>
              <a:rPr lang="ru-RU" dirty="0">
                <a:latin typeface="Arial" panose="020B0604020202020204" pitchFamily="34" charset="0"/>
                <a:cs typeface="Arial" panose="020B0604020202020204" pitchFamily="34" charset="0"/>
              </a:rPr>
              <a:t>государственной поддержки федерального </a:t>
            </a:r>
            <a:r>
              <a:rPr lang="ru-RU" dirty="0" smtClean="0">
                <a:latin typeface="Arial" panose="020B0604020202020204" pitchFamily="34" charset="0"/>
                <a:cs typeface="Arial" panose="020B0604020202020204" pitchFamily="34" charset="0"/>
              </a:rPr>
              <a:t>уровня</a:t>
            </a:r>
          </a:p>
          <a:p>
            <a:endParaRPr lang="ru-RU"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ф</a:t>
            </a:r>
            <a:r>
              <a:rPr lang="ru-RU" dirty="0" smtClean="0">
                <a:latin typeface="Arial" panose="020B0604020202020204" pitchFamily="34" charset="0"/>
                <a:cs typeface="Arial" panose="020B0604020202020204" pitchFamily="34" charset="0"/>
              </a:rPr>
              <a:t>иксация </a:t>
            </a:r>
            <a:r>
              <a:rPr lang="ru-RU" dirty="0">
                <a:latin typeface="Arial" panose="020B0604020202020204" pitchFamily="34" charset="0"/>
                <a:cs typeface="Arial" panose="020B0604020202020204" pitchFamily="34" charset="0"/>
              </a:rPr>
              <a:t>стоимости экспортного </a:t>
            </a:r>
            <a:r>
              <a:rPr lang="ru-RU" dirty="0" smtClean="0">
                <a:latin typeface="Arial" panose="020B0604020202020204" pitchFamily="34" charset="0"/>
                <a:cs typeface="Arial" panose="020B0604020202020204" pitchFamily="34" charset="0"/>
              </a:rPr>
              <a:t>сырья</a:t>
            </a:r>
          </a:p>
          <a:p>
            <a:pPr marL="285750" indent="-285750">
              <a:buFont typeface="Arial" panose="020B0604020202020204" pitchFamily="34" charset="0"/>
              <a:buChar char="•"/>
            </a:pPr>
            <a:endParaRPr lang="ru-RU"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smtClean="0">
                <a:latin typeface="Arial" panose="020B0604020202020204" pitchFamily="34" charset="0"/>
                <a:cs typeface="Arial" panose="020B0604020202020204" pitchFamily="34" charset="0"/>
              </a:rPr>
              <a:t>государственные гарантии по </a:t>
            </a:r>
            <a:r>
              <a:rPr lang="ru-RU" dirty="0" err="1" smtClean="0">
                <a:latin typeface="Arial" panose="020B0604020202020204" pitchFamily="34" charset="0"/>
                <a:cs typeface="Arial" panose="020B0604020202020204" pitchFamily="34" charset="0"/>
              </a:rPr>
              <a:t>инвестпроектам</a:t>
            </a:r>
            <a:endParaRPr lang="ru-RU" dirty="0" smtClean="0">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обеспечение взаимодействия с кредитными организациями</a:t>
            </a:r>
          </a:p>
          <a:p>
            <a:pPr marL="285750" indent="-285750">
              <a:buFont typeface="Arial" panose="020B0604020202020204" pitchFamily="34" charset="0"/>
              <a:buChar char="•"/>
            </a:pPr>
            <a:endParaRPr lang="ru-RU"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err="1" smtClean="0">
                <a:latin typeface="Arial" panose="020B0604020202020204" pitchFamily="34" charset="0"/>
                <a:cs typeface="Arial" panose="020B0604020202020204" pitchFamily="34" charset="0"/>
              </a:rPr>
              <a:t>импортозамещение</a:t>
            </a:r>
            <a:r>
              <a:rPr lang="ru-RU" dirty="0" smtClean="0">
                <a:latin typeface="Arial" panose="020B0604020202020204" pitchFamily="34" charset="0"/>
                <a:cs typeface="Arial" panose="020B0604020202020204" pitchFamily="34" charset="0"/>
              </a:rPr>
              <a:t> - сбор </a:t>
            </a:r>
            <a:r>
              <a:rPr lang="ru-RU" dirty="0">
                <a:latin typeface="Arial" panose="020B0604020202020204" pitchFamily="34" charset="0"/>
                <a:cs typeface="Arial" panose="020B0604020202020204" pitchFamily="34" charset="0"/>
              </a:rPr>
              <a:t>данных от предприятий для организации целевой </a:t>
            </a:r>
            <a:r>
              <a:rPr lang="ru-RU" dirty="0" smtClean="0">
                <a:latin typeface="Arial" panose="020B0604020202020204" pitchFamily="34" charset="0"/>
                <a:cs typeface="Arial" panose="020B0604020202020204" pitchFamily="34" charset="0"/>
              </a:rPr>
              <a:t>поддержки и </a:t>
            </a:r>
            <a:r>
              <a:rPr lang="ru-RU" dirty="0">
                <a:latin typeface="Arial" panose="020B0604020202020204" pitchFamily="34" charset="0"/>
                <a:cs typeface="Arial" panose="020B0604020202020204" pitchFamily="34" charset="0"/>
              </a:rPr>
              <a:t>включение в Федеральные гос. </a:t>
            </a:r>
            <a:r>
              <a:rPr lang="ru-RU" dirty="0" smtClean="0">
                <a:latin typeface="Arial" panose="020B0604020202020204" pitchFamily="34" charset="0"/>
                <a:cs typeface="Arial" panose="020B0604020202020204" pitchFamily="34" charset="0"/>
              </a:rPr>
              <a:t>программы</a:t>
            </a:r>
          </a:p>
          <a:p>
            <a:endParaRPr lang="ru-RU" sz="1600" dirty="0" smtClean="0">
              <a:latin typeface="Arial" panose="020B0604020202020204" pitchFamily="34" charset="0"/>
              <a:cs typeface="Arial" panose="020B0604020202020204" pitchFamily="34" charset="0"/>
            </a:endParaRPr>
          </a:p>
          <a:p>
            <a:endParaRPr lang="ru-RU"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smtClean="0">
                <a:latin typeface="Arial" panose="020B0604020202020204" pitchFamily="34" charset="0"/>
                <a:cs typeface="Arial" panose="020B0604020202020204" pitchFamily="34" charset="0"/>
              </a:rPr>
              <a:t>предоставление налоговых льгот</a:t>
            </a:r>
          </a:p>
          <a:p>
            <a:pPr marL="285750" indent="-285750">
              <a:buFont typeface="Arial" panose="020B0604020202020204" pitchFamily="34" charset="0"/>
              <a:buChar char="•"/>
            </a:pPr>
            <a:endParaRPr lang="ru-RU"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ru-RU"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а</a:t>
            </a:r>
            <a:r>
              <a:rPr lang="ru-RU" dirty="0" smtClean="0">
                <a:latin typeface="Arial" panose="020B0604020202020204" pitchFamily="34" charset="0"/>
                <a:cs typeface="Arial" panose="020B0604020202020204" pitchFamily="34" charset="0"/>
              </a:rPr>
              <a:t>дресная поддержка при прохождении административных процедур (земля, стройка, электричество, газ)</a:t>
            </a:r>
          </a:p>
          <a:p>
            <a:pPr marL="285750" indent="-285750">
              <a:buFont typeface="Arial" panose="020B0604020202020204" pitchFamily="34" charset="0"/>
              <a:buChar char="•"/>
            </a:pPr>
            <a:endParaRPr lang="ru-RU" dirty="0" smtClean="0">
              <a:latin typeface="Arial" panose="020B0604020202020204" pitchFamily="34" charset="0"/>
              <a:cs typeface="Arial" panose="020B0604020202020204" pitchFamily="34" charset="0"/>
            </a:endParaRPr>
          </a:p>
        </p:txBody>
      </p:sp>
      <p:sp>
        <p:nvSpPr>
          <p:cNvPr id="29" name="Прямоугольник 28"/>
          <p:cNvSpPr/>
          <p:nvPr/>
        </p:nvSpPr>
        <p:spPr>
          <a:xfrm>
            <a:off x="718859" y="287301"/>
            <a:ext cx="7359257" cy="523220"/>
          </a:xfrm>
          <a:prstGeom prst="rect">
            <a:avLst/>
          </a:prstGeom>
        </p:spPr>
        <p:txBody>
          <a:bodyPr wrap="square">
            <a:spAutoFit/>
          </a:bodyPr>
          <a:lstStyle/>
          <a:p>
            <a:pPr algn="ctr"/>
            <a:r>
              <a:rPr lang="ru-RU" sz="2800" b="1" dirty="0" smtClean="0">
                <a:solidFill>
                  <a:schemeClr val="tx2"/>
                </a:solidFill>
              </a:rPr>
              <a:t>Меры адресной поддержки</a:t>
            </a:r>
            <a:endParaRPr lang="ru-RU" sz="2800" i="1" dirty="0">
              <a:solidFill>
                <a:schemeClr val="tx2"/>
              </a:solidFill>
            </a:endParaRPr>
          </a:p>
        </p:txBody>
      </p:sp>
    </p:spTree>
    <p:extLst>
      <p:ext uri="{BB962C8B-B14F-4D97-AF65-F5344CB8AC3E}">
        <p14:creationId xmlns:p14="http://schemas.microsoft.com/office/powerpoint/2010/main" val="2808724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bwMode="auto">
          <a:xfrm>
            <a:off x="0" y="810521"/>
            <a:ext cx="8834660" cy="3986631"/>
          </a:xfrm>
          <a:prstGeom prst="roundRect">
            <a:avLst/>
          </a:prstGeom>
          <a:gradFill>
            <a:gsLst>
              <a:gs pos="0">
                <a:schemeClr val="accent1">
                  <a:tint val="66000"/>
                  <a:satMod val="160000"/>
                  <a:lumMod val="46000"/>
                </a:schemeClr>
              </a:gs>
              <a:gs pos="45000">
                <a:schemeClr val="accent1">
                  <a:tint val="44500"/>
                  <a:satMod val="160000"/>
                </a:schemeClr>
              </a:gs>
              <a:gs pos="100000">
                <a:schemeClr val="accent1">
                  <a:tint val="23500"/>
                  <a:satMod val="160000"/>
                </a:schemeClr>
              </a:gs>
            </a:gsLst>
            <a:lin ang="4800000" scaled="0"/>
          </a:gra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2400" b="0" i="1" u="none" strike="noStrike" cap="none" normalizeH="0" baseline="0" dirty="0" smtClean="0">
                <a:ln>
                  <a:noFill/>
                </a:ln>
                <a:solidFill>
                  <a:schemeClr val="tx1"/>
                </a:solidFill>
                <a:effectLst/>
                <a:latin typeface="Arial" charset="0"/>
              </a:rPr>
              <a:t>область</a:t>
            </a:r>
          </a:p>
        </p:txBody>
      </p:sp>
      <p:sp>
        <p:nvSpPr>
          <p:cNvPr id="5" name="Скругленный прямоугольник 4"/>
          <p:cNvSpPr/>
          <p:nvPr/>
        </p:nvSpPr>
        <p:spPr bwMode="auto">
          <a:xfrm>
            <a:off x="827584" y="2803836"/>
            <a:ext cx="8136904" cy="3865524"/>
          </a:xfrm>
          <a:prstGeom prst="roundRect">
            <a:avLst/>
          </a:prstGeom>
          <a:gradFill>
            <a:gsLst>
              <a:gs pos="0">
                <a:schemeClr val="accent1">
                  <a:tint val="66000"/>
                  <a:satMod val="160000"/>
                  <a:lumMod val="72000"/>
                </a:schemeClr>
              </a:gs>
              <a:gs pos="45000">
                <a:schemeClr val="accent1">
                  <a:tint val="44500"/>
                  <a:satMod val="160000"/>
                </a:schemeClr>
              </a:gs>
              <a:gs pos="100000">
                <a:schemeClr val="accent1">
                  <a:tint val="23500"/>
                  <a:satMod val="160000"/>
                </a:schemeClr>
              </a:gs>
            </a:gsLst>
            <a:lin ang="16200000" scaled="0"/>
          </a:gradFill>
          <a:ln w="9525" cap="flat" cmpd="sng" algn="ctr">
            <a:solidFill>
              <a:schemeClr val="tx1"/>
            </a:solidFill>
            <a:prstDash val="solid"/>
            <a:round/>
            <a:headEnd type="none" w="med" len="med"/>
            <a:tailEnd type="none" w="med" len="med"/>
          </a:ln>
          <a:effectLst/>
        </p:spPr>
        <p:txBody>
          <a:bodyPr vert="wordArtVert"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smtClean="0">
                <a:ln>
                  <a:noFill/>
                </a:ln>
                <a:solidFill>
                  <a:schemeClr val="tx1"/>
                </a:solidFill>
                <a:effectLst/>
                <a:latin typeface="Arial" charset="0"/>
              </a:rPr>
              <a:t>МУНИЦИПАЛИТЕТ</a:t>
            </a:r>
          </a:p>
        </p:txBody>
      </p:sp>
      <p:sp>
        <p:nvSpPr>
          <p:cNvPr id="26" name="Прямоугольник 25"/>
          <p:cNvSpPr/>
          <p:nvPr/>
        </p:nvSpPr>
        <p:spPr>
          <a:xfrm>
            <a:off x="1329593" y="908720"/>
            <a:ext cx="7719044" cy="5909310"/>
          </a:xfrm>
          <a:prstGeom prst="rect">
            <a:avLst/>
          </a:prstGeom>
        </p:spPr>
        <p:txBody>
          <a:bodyPr wrap="square">
            <a:spAutoFit/>
          </a:bodyPr>
          <a:lstStyle/>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Внесение стимулирующих изменений в </a:t>
            </a:r>
            <a:r>
              <a:rPr lang="ru-RU" dirty="0" smtClean="0">
                <a:latin typeface="Arial" panose="020B0604020202020204" pitchFamily="34" charset="0"/>
                <a:cs typeface="Arial" panose="020B0604020202020204" pitchFamily="34" charset="0"/>
              </a:rPr>
              <a:t>законодательство, в том числе в закон </a:t>
            </a:r>
            <a:r>
              <a:rPr lang="ru-RU" dirty="0">
                <a:latin typeface="Arial" panose="020B0604020202020204" pitchFamily="34" charset="0"/>
                <a:cs typeface="Arial" panose="020B0604020202020204" pitchFamily="34" charset="0"/>
              </a:rPr>
              <a:t>о льготном </a:t>
            </a:r>
            <a:r>
              <a:rPr lang="ru-RU" dirty="0" smtClean="0">
                <a:latin typeface="Arial" panose="020B0604020202020204" pitchFamily="34" charset="0"/>
                <a:cs typeface="Arial" panose="020B0604020202020204" pitchFamily="34" charset="0"/>
              </a:rPr>
              <a:t>налогообложении</a:t>
            </a:r>
          </a:p>
          <a:p>
            <a:pPr marL="285750" indent="-285750">
              <a:buFont typeface="Arial" panose="020B0604020202020204" pitchFamily="34" charset="0"/>
              <a:buChar char="•"/>
            </a:pPr>
            <a:endParaRPr lang="ru-RU"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smtClean="0">
                <a:latin typeface="Arial" panose="020B0604020202020204" pitchFamily="34" charset="0"/>
                <a:cs typeface="Arial" panose="020B0604020202020204" pitchFamily="34" charset="0"/>
              </a:rPr>
              <a:t>Регламентация </a:t>
            </a:r>
            <a:r>
              <a:rPr lang="ru-RU" dirty="0">
                <a:latin typeface="Arial" panose="020B0604020202020204" pitchFamily="34" charset="0"/>
                <a:cs typeface="Arial" panose="020B0604020202020204" pitchFamily="34" charset="0"/>
              </a:rPr>
              <a:t>сроков прохождения административных </a:t>
            </a:r>
            <a:r>
              <a:rPr lang="ru-RU" dirty="0" smtClean="0">
                <a:latin typeface="Arial" panose="020B0604020202020204" pitchFamily="34" charset="0"/>
                <a:cs typeface="Arial" panose="020B0604020202020204" pitchFamily="34" charset="0"/>
              </a:rPr>
              <a:t>процедур</a:t>
            </a:r>
          </a:p>
          <a:p>
            <a:pPr marL="285750" indent="-285750">
              <a:buFont typeface="Arial" panose="020B0604020202020204" pitchFamily="34" charset="0"/>
              <a:buChar char="•"/>
            </a:pPr>
            <a:endParaRPr lang="ru-RU"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smtClean="0">
                <a:latin typeface="Arial" panose="020B0604020202020204" pitchFamily="34" charset="0"/>
                <a:cs typeface="Arial" panose="020B0604020202020204" pitchFamily="34" charset="0"/>
              </a:rPr>
              <a:t>Поддержка предприятий при реструктуризация налогов</a:t>
            </a:r>
            <a:endParaRPr lang="ru-RU" dirty="0">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Упорядочивание проведения контрольных мероприятий в отношении </a:t>
            </a:r>
            <a:r>
              <a:rPr lang="ru-RU" dirty="0" smtClean="0">
                <a:latin typeface="Arial" panose="020B0604020202020204" pitchFamily="34" charset="0"/>
                <a:cs typeface="Arial" panose="020B0604020202020204" pitchFamily="34" charset="0"/>
              </a:rPr>
              <a:t>бизнеса</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ru-RU" dirty="0">
                <a:latin typeface="Arial" panose="020B0604020202020204" pitchFamily="34" charset="0"/>
                <a:cs typeface="Arial" panose="020B0604020202020204" pitchFamily="34" charset="0"/>
              </a:rPr>
              <a:t>Расширение программ поддержки </a:t>
            </a:r>
            <a:r>
              <a:rPr lang="ru-RU" dirty="0" smtClean="0">
                <a:latin typeface="Arial" panose="020B0604020202020204" pitchFamily="34" charset="0"/>
                <a:cs typeface="Arial" panose="020B0604020202020204" pitchFamily="34" charset="0"/>
              </a:rPr>
              <a:t>МСБ + </a:t>
            </a:r>
            <a:r>
              <a:rPr lang="ru-RU" dirty="0" smtClean="0"/>
              <a:t>привлечения </a:t>
            </a:r>
            <a:r>
              <a:rPr lang="ru-RU" dirty="0"/>
              <a:t>субъектов </a:t>
            </a:r>
            <a:r>
              <a:rPr lang="ru-RU" dirty="0" smtClean="0"/>
              <a:t>МСБ </a:t>
            </a:r>
            <a:r>
              <a:rPr lang="ru-RU" dirty="0"/>
              <a:t>к выполнению государственного оборонного </a:t>
            </a:r>
            <a:r>
              <a:rPr lang="ru-RU" dirty="0" smtClean="0"/>
              <a:t>заказа</a:t>
            </a:r>
          </a:p>
          <a:p>
            <a:pPr marL="285750" lvl="0" indent="-285750">
              <a:buFont typeface="Arial" panose="020B0604020202020204" pitchFamily="34" charset="0"/>
              <a:buChar char="•"/>
            </a:pPr>
            <a:endParaRPr lang="ru-RU" dirty="0" smtClean="0"/>
          </a:p>
          <a:p>
            <a:pPr marL="285750" lvl="0" indent="-285750">
              <a:buFont typeface="Arial" panose="020B0604020202020204" pitchFamily="34" charset="0"/>
              <a:buChar char="•"/>
            </a:pPr>
            <a:endParaRPr lang="ru-RU" dirty="0"/>
          </a:p>
          <a:p>
            <a:pPr marL="285750" indent="-285750" defTabSz="861024">
              <a:buFont typeface="Arial" pitchFamily="34" charset="0"/>
              <a:buChar char="•"/>
              <a:defRPr/>
            </a:pPr>
            <a:r>
              <a:rPr lang="ru-RU" dirty="0" smtClean="0"/>
              <a:t>Совершенствование </a:t>
            </a:r>
            <a:r>
              <a:rPr lang="ru-RU" dirty="0"/>
              <a:t>муниципального законодательства в части поддержки бизнеса и  реализации новых </a:t>
            </a:r>
            <a:r>
              <a:rPr lang="ru-RU" dirty="0" smtClean="0"/>
              <a:t>проектов, в том числе</a:t>
            </a:r>
            <a:endParaRPr lang="ru-RU" dirty="0"/>
          </a:p>
          <a:p>
            <a:pPr marL="628650" indent="-266700">
              <a:buFont typeface="Arial" pitchFamily="34" charset="0"/>
              <a:buChar char="−"/>
            </a:pPr>
            <a:r>
              <a:rPr lang="ru-RU" dirty="0"/>
              <a:t>дифференцированная ставка налога на </a:t>
            </a:r>
            <a:r>
              <a:rPr lang="ru-RU" dirty="0" smtClean="0"/>
              <a:t>землю </a:t>
            </a:r>
            <a:endParaRPr lang="ru-RU" dirty="0"/>
          </a:p>
          <a:p>
            <a:pPr marL="628650" indent="-266700">
              <a:buFont typeface="Arial" pitchFamily="34" charset="0"/>
              <a:buChar char="−"/>
            </a:pPr>
            <a:r>
              <a:rPr lang="ru-RU" dirty="0"/>
              <a:t>л</a:t>
            </a:r>
            <a:r>
              <a:rPr lang="ru-RU" dirty="0" smtClean="0"/>
              <a:t>ьготная аренда муниципального имущества</a:t>
            </a:r>
          </a:p>
          <a:p>
            <a:pPr marL="628650" indent="-266700">
              <a:buFont typeface="Arial" pitchFamily="34" charset="0"/>
              <a:buChar char="−"/>
            </a:pPr>
            <a:endParaRPr lang="ru-RU" dirty="0" smtClean="0"/>
          </a:p>
          <a:p>
            <a:pPr marL="361950" lvl="0"/>
            <a:r>
              <a:rPr lang="ru-RU" dirty="0" smtClean="0">
                <a:solidFill>
                  <a:srgbClr val="C00000"/>
                </a:solidFill>
              </a:rPr>
              <a:t>мониторинг </a:t>
            </a:r>
            <a:r>
              <a:rPr lang="ru-RU" dirty="0">
                <a:solidFill>
                  <a:srgbClr val="C00000"/>
                </a:solidFill>
              </a:rPr>
              <a:t>проблем </a:t>
            </a:r>
            <a:r>
              <a:rPr lang="ru-RU" dirty="0" smtClean="0">
                <a:solidFill>
                  <a:srgbClr val="C00000"/>
                </a:solidFill>
              </a:rPr>
              <a:t>МСБ </a:t>
            </a:r>
            <a:r>
              <a:rPr lang="ru-RU" dirty="0">
                <a:solidFill>
                  <a:srgbClr val="C00000"/>
                </a:solidFill>
              </a:rPr>
              <a:t>на муниципальном уровне</a:t>
            </a:r>
          </a:p>
          <a:p>
            <a:pPr marL="628650" indent="-266700">
              <a:buFont typeface="Arial" pitchFamily="34" charset="0"/>
              <a:buChar char="−"/>
            </a:pPr>
            <a:endParaRPr lang="ru-RU" dirty="0" smtClean="0">
              <a:latin typeface="Arial" panose="020B0604020202020204" pitchFamily="34" charset="0"/>
              <a:cs typeface="Arial" panose="020B0604020202020204" pitchFamily="34" charset="0"/>
            </a:endParaRPr>
          </a:p>
        </p:txBody>
      </p:sp>
      <p:sp>
        <p:nvSpPr>
          <p:cNvPr id="29" name="Прямоугольник 28"/>
          <p:cNvSpPr/>
          <p:nvPr/>
        </p:nvSpPr>
        <p:spPr>
          <a:xfrm>
            <a:off x="179513" y="287301"/>
            <a:ext cx="7898604" cy="461665"/>
          </a:xfrm>
          <a:prstGeom prst="rect">
            <a:avLst/>
          </a:prstGeom>
        </p:spPr>
        <p:txBody>
          <a:bodyPr wrap="square">
            <a:spAutoFit/>
          </a:bodyPr>
          <a:lstStyle/>
          <a:p>
            <a:pPr lvl="0" algn="ctr">
              <a:defRPr sz="1800">
                <a:solidFill>
                  <a:srgbClr val="000000"/>
                </a:solidFill>
              </a:defRPr>
            </a:pPr>
            <a:r>
              <a:rPr lang="ru-RU" sz="2400" b="1" dirty="0">
                <a:solidFill>
                  <a:schemeClr val="accent1">
                    <a:lumMod val="50000"/>
                  </a:schemeClr>
                </a:solidFill>
              </a:rPr>
              <a:t>Общие меры </a:t>
            </a:r>
            <a:r>
              <a:rPr lang="ru-RU" sz="2400" b="1" dirty="0" smtClean="0">
                <a:solidFill>
                  <a:schemeClr val="accent1">
                    <a:lumMod val="50000"/>
                  </a:schemeClr>
                </a:solidFill>
              </a:rPr>
              <a:t>стимулирования</a:t>
            </a:r>
            <a:endParaRPr lang="ru-RU" sz="2400" b="1" dirty="0">
              <a:solidFill>
                <a:schemeClr val="accent1">
                  <a:lumMod val="50000"/>
                </a:schemeClr>
              </a:solidFill>
            </a:endParaRPr>
          </a:p>
        </p:txBody>
      </p:sp>
      <p:cxnSp>
        <p:nvCxnSpPr>
          <p:cNvPr id="3" name="Прямая соединительная линия 2"/>
          <p:cNvCxnSpPr/>
          <p:nvPr/>
        </p:nvCxnSpPr>
        <p:spPr bwMode="auto">
          <a:xfrm>
            <a:off x="1577951" y="4720463"/>
            <a:ext cx="695448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7114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148389" y="3501008"/>
            <a:ext cx="9170237" cy="461665"/>
          </a:xfrm>
          <a:prstGeom prst="rect">
            <a:avLst/>
          </a:prstGeom>
        </p:spPr>
        <p:txBody>
          <a:bodyPr wrap="square">
            <a:spAutoFit/>
          </a:bodyPr>
          <a:lstStyle/>
          <a:p>
            <a:r>
              <a:rPr lang="ru-RU" sz="2400" b="1" dirty="0" smtClean="0">
                <a:solidFill>
                  <a:srgbClr val="C00000"/>
                </a:solidFill>
              </a:rPr>
              <a:t>Вечные проблемы:</a:t>
            </a:r>
          </a:p>
        </p:txBody>
      </p:sp>
      <p:sp>
        <p:nvSpPr>
          <p:cNvPr id="17" name="Прямоугольник 16"/>
          <p:cNvSpPr/>
          <p:nvPr/>
        </p:nvSpPr>
        <p:spPr>
          <a:xfrm>
            <a:off x="131885" y="1275268"/>
            <a:ext cx="8803477" cy="1107996"/>
          </a:xfrm>
          <a:prstGeom prst="rect">
            <a:avLst/>
          </a:prstGeom>
        </p:spPr>
        <p:txBody>
          <a:bodyPr wrap="square">
            <a:spAutoFit/>
          </a:bodyPr>
          <a:lstStyle/>
          <a:p>
            <a:pPr marL="436563"/>
            <a:r>
              <a:rPr lang="ru-RU" b="1" dirty="0" smtClean="0">
                <a:solidFill>
                  <a:srgbClr val="FF0000"/>
                </a:solidFill>
              </a:rPr>
              <a:t>Необходимо</a:t>
            </a:r>
          </a:p>
          <a:p>
            <a:pPr marL="436563"/>
            <a:r>
              <a:rPr lang="ru-RU" b="1" dirty="0">
                <a:solidFill>
                  <a:srgbClr val="0070C0"/>
                </a:solidFill>
              </a:rPr>
              <a:t> </a:t>
            </a:r>
            <a:r>
              <a:rPr lang="ru-RU" b="1" dirty="0" smtClean="0">
                <a:solidFill>
                  <a:srgbClr val="0070C0"/>
                </a:solidFill>
              </a:rPr>
              <a:t>    </a:t>
            </a:r>
            <a:r>
              <a:rPr lang="ru-RU" sz="2400" b="1" dirty="0" smtClean="0">
                <a:solidFill>
                  <a:srgbClr val="0070C0"/>
                </a:solidFill>
              </a:rPr>
              <a:t>понять </a:t>
            </a:r>
            <a:r>
              <a:rPr lang="ru-RU" sz="2400" b="1" dirty="0" smtClean="0">
                <a:solidFill>
                  <a:srgbClr val="0070C0"/>
                </a:solidFill>
              </a:rPr>
              <a:t>свои возможности и исходя из них составить планы действий</a:t>
            </a:r>
            <a:endParaRPr lang="ru-RU" b="1" dirty="0">
              <a:solidFill>
                <a:srgbClr val="0070C0"/>
              </a:solidFill>
            </a:endParaRPr>
          </a:p>
        </p:txBody>
      </p:sp>
      <p:sp>
        <p:nvSpPr>
          <p:cNvPr id="20" name="TextBox 19"/>
          <p:cNvSpPr txBox="1"/>
          <p:nvPr/>
        </p:nvSpPr>
        <p:spPr>
          <a:xfrm>
            <a:off x="131886" y="349186"/>
            <a:ext cx="8387296" cy="461665"/>
          </a:xfrm>
          <a:prstGeom prst="rect">
            <a:avLst/>
          </a:prstGeom>
          <a:noFill/>
        </p:spPr>
        <p:txBody>
          <a:bodyPr wrap="none" rtlCol="0">
            <a:spAutoFit/>
          </a:bodyPr>
          <a:lstStyle/>
          <a:p>
            <a:r>
              <a:rPr lang="ru-RU" sz="2400" b="1" dirty="0" smtClean="0">
                <a:solidFill>
                  <a:schemeClr val="tx2"/>
                </a:solidFill>
                <a:latin typeface="Arial" pitchFamily="34" charset="0"/>
                <a:cs typeface="Arial" pitchFamily="34" charset="0"/>
              </a:rPr>
              <a:t>Задача : поддержать существующие и развить новое</a:t>
            </a:r>
            <a:endParaRPr lang="ru-RU" sz="2400" b="1" dirty="0">
              <a:solidFill>
                <a:schemeClr val="tx2"/>
              </a:solidFill>
              <a:latin typeface="Arial" pitchFamily="34" charset="0"/>
              <a:cs typeface="Arial" pitchFamily="34" charset="0"/>
            </a:endParaRPr>
          </a:p>
        </p:txBody>
      </p:sp>
      <p:sp>
        <p:nvSpPr>
          <p:cNvPr id="19" name="Прямоугольник 18"/>
          <p:cNvSpPr/>
          <p:nvPr/>
        </p:nvSpPr>
        <p:spPr>
          <a:xfrm>
            <a:off x="274898" y="4008144"/>
            <a:ext cx="9170237" cy="461665"/>
          </a:xfrm>
          <a:prstGeom prst="rect">
            <a:avLst/>
          </a:prstGeom>
        </p:spPr>
        <p:txBody>
          <a:bodyPr wrap="square">
            <a:spAutoFit/>
          </a:bodyPr>
          <a:lstStyle/>
          <a:p>
            <a:r>
              <a:rPr lang="ru-RU" sz="2400" b="1" dirty="0" smtClean="0">
                <a:solidFill>
                  <a:srgbClr val="C00000"/>
                </a:solidFill>
              </a:rPr>
              <a:t>Неинформированность и недостаточная квалификация</a:t>
            </a:r>
          </a:p>
        </p:txBody>
      </p:sp>
      <p:sp>
        <p:nvSpPr>
          <p:cNvPr id="25" name="Прямоугольник 24"/>
          <p:cNvSpPr/>
          <p:nvPr/>
        </p:nvSpPr>
        <p:spPr>
          <a:xfrm>
            <a:off x="284284" y="4797152"/>
            <a:ext cx="8803477" cy="1200329"/>
          </a:xfrm>
          <a:prstGeom prst="rect">
            <a:avLst/>
          </a:prstGeom>
        </p:spPr>
        <p:txBody>
          <a:bodyPr wrap="square">
            <a:spAutoFit/>
          </a:bodyPr>
          <a:lstStyle/>
          <a:p>
            <a:pPr marL="436563"/>
            <a:r>
              <a:rPr lang="ru-RU" sz="2400" b="1" dirty="0" smtClean="0">
                <a:solidFill>
                  <a:srgbClr val="0070C0"/>
                </a:solidFill>
              </a:rPr>
              <a:t>Регламент и процедура должна стать понятной</a:t>
            </a:r>
          </a:p>
          <a:p>
            <a:pPr marL="436563"/>
            <a:endParaRPr lang="ru-RU" sz="2400" b="1" dirty="0">
              <a:solidFill>
                <a:srgbClr val="0070C0"/>
              </a:solidFill>
            </a:endParaRPr>
          </a:p>
          <a:p>
            <a:pPr marL="436563"/>
            <a:r>
              <a:rPr lang="ru-RU" sz="2400" b="1" dirty="0" smtClean="0">
                <a:solidFill>
                  <a:srgbClr val="0070C0"/>
                </a:solidFill>
              </a:rPr>
              <a:t>Информацию об это необходимо донести до бизнеса</a:t>
            </a:r>
            <a:endParaRPr lang="ru-RU" sz="2400" b="1" dirty="0">
              <a:solidFill>
                <a:srgbClr val="0070C0"/>
              </a:solidFill>
            </a:endParaRPr>
          </a:p>
        </p:txBody>
      </p:sp>
    </p:spTree>
    <p:extLst>
      <p:ext uri="{BB962C8B-B14F-4D97-AF65-F5344CB8AC3E}">
        <p14:creationId xmlns:p14="http://schemas.microsoft.com/office/powerpoint/2010/main" val="30938028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Тема1" id="{4B9E91B7-2C06-4C7E-8E2A-D94BE76DD015}" vid="{AE12D6E7-303E-4056-ADF0-2B6C5B2CD22B}"/>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19614</TotalTime>
  <Words>266</Words>
  <Application>Microsoft Office PowerPoint</Application>
  <PresentationFormat>Экран (4:3)</PresentationFormat>
  <Paragraphs>66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Тема1</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Землякова Полина Вячеславовна</dc:creator>
  <cp:lastModifiedBy>Хромов Вадим Валерьянович</cp:lastModifiedBy>
  <cp:revision>633</cp:revision>
  <cp:lastPrinted>2015-02-28T06:34:33Z</cp:lastPrinted>
  <dcterms:created xsi:type="dcterms:W3CDTF">2014-03-05T14:43:14Z</dcterms:created>
  <dcterms:modified xsi:type="dcterms:W3CDTF">2015-02-28T06:39:58Z</dcterms:modified>
</cp:coreProperties>
</file>