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251A6C-E0BC-475F-A4DB-C187A265EB28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5AF835-FE39-402C-997C-0067A97ABC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ПРОЕКТ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96944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МОЛОДЕЖНЫЙ ФОРУМ</a:t>
            </a:r>
          </a:p>
          <a:p>
            <a:r>
              <a:rPr lang="ru-RU" sz="48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«ОЗЕРНА»</a:t>
            </a:r>
            <a:endParaRPr lang="ru-RU" sz="4800" b="1" dirty="0">
              <a:solidFill>
                <a:schemeClr val="accent6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OXJ69OYFq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41764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eY6NZZNA4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449999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15816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СТАРТОВАЛ 25 ИЮНЯ 2011 ГОДА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ЦЕЛЬ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3384376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Молодежный форум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Озерна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 проводится с целью повышения общественной активности молодежи в решении проблем социально – экономического развития Рузского муниципального района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3ICvDm9DV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42839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Ob6cbSMiX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42484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ЗАДАЧИ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r>
              <a:rPr lang="ru-RU" sz="2400" b="1" dirty="0" smtClean="0">
                <a:solidFill>
                  <a:schemeClr val="accent5"/>
                </a:solidFill>
              </a:rPr>
              <a:t>Поддержка молодежных инициатив, талантливых молодых людей;</a:t>
            </a:r>
          </a:p>
          <a:p>
            <a:pPr marL="651510" indent="-514350">
              <a:buAutoNum type="arabicPeriod"/>
            </a:pPr>
            <a:r>
              <a:rPr lang="ru-RU" sz="2400" b="1" dirty="0" smtClean="0">
                <a:solidFill>
                  <a:schemeClr val="accent5"/>
                </a:solidFill>
              </a:rPr>
              <a:t>Создание условий для самореализации, профессионального и творческого развития молодежи;</a:t>
            </a:r>
          </a:p>
          <a:p>
            <a:pPr marL="651510" indent="-514350">
              <a:buAutoNum type="arabicPeriod"/>
            </a:pPr>
            <a:r>
              <a:rPr lang="ru-RU" sz="2400" b="1" dirty="0" smtClean="0">
                <a:solidFill>
                  <a:schemeClr val="accent5"/>
                </a:solidFill>
              </a:rPr>
              <a:t>Формирование команд из участников Форума для разработки и реализации перспективных молодежных социально – экономических проектов.</a:t>
            </a:r>
            <a:endParaRPr lang="ru-RU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/>
                </a:solidFill>
              </a:rPr>
              <a:t>МОЛОДЕЖНЫЕ ПРОЕКТЫ ПО СЛЕДУЮЩИМ НАПРАВЛЕНИЯМ: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/>
                </a:solidFill>
              </a:rPr>
              <a:t>«Дети»</a:t>
            </a:r>
          </a:p>
          <a:p>
            <a:r>
              <a:rPr lang="ru-RU" sz="4000" b="1" dirty="0" smtClean="0">
                <a:solidFill>
                  <a:schemeClr val="accent5"/>
                </a:solidFill>
              </a:rPr>
              <a:t>«Здоровые сердца»</a:t>
            </a:r>
          </a:p>
          <a:p>
            <a:r>
              <a:rPr lang="ru-RU" sz="4000" b="1" dirty="0" smtClean="0">
                <a:solidFill>
                  <a:schemeClr val="accent5"/>
                </a:solidFill>
              </a:rPr>
              <a:t>«Дороги, которые мы выбираем»</a:t>
            </a:r>
          </a:p>
          <a:p>
            <a:r>
              <a:rPr lang="ru-RU" sz="4000" b="1" dirty="0" smtClean="0">
                <a:solidFill>
                  <a:schemeClr val="accent5"/>
                </a:solidFill>
              </a:rPr>
              <a:t>«Лесопарки»</a:t>
            </a:r>
          </a:p>
          <a:p>
            <a:r>
              <a:rPr lang="ru-RU" sz="4000" b="1" dirty="0" smtClean="0">
                <a:solidFill>
                  <a:schemeClr val="accent5"/>
                </a:solidFill>
              </a:rPr>
              <a:t>«Историческая память»</a:t>
            </a:r>
            <a:endParaRPr lang="ru-RU" sz="4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Yx0ZxQU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la9_25xCv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cBTuFUcmw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79143"/>
            <a:ext cx="4572000" cy="347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UfiExfOj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356993"/>
            <a:ext cx="442798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mgjitxUJnx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4008" cy="31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f-0c71Mp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sYiOoehB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4644008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pyrANuYjL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140969"/>
            <a:ext cx="435597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LLEIZAc_I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36408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Nk8g0iqD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0"/>
            <a:ext cx="3347864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zP3jSUlA8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529208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rb6AVIiO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235127"/>
            <a:ext cx="3779912" cy="362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ysClr val="windowText" lastClr="000000"/>
      </a:dk1>
      <a:lt1>
        <a:sysClr val="window" lastClr="FFFFFF"/>
      </a:lt1>
      <a:dk2>
        <a:srgbClr val="92D050"/>
      </a:dk2>
      <a:lt2>
        <a:srgbClr val="DBF5F9"/>
      </a:lt2>
      <a:accent1>
        <a:srgbClr val="92D050"/>
      </a:accent1>
      <a:accent2>
        <a:srgbClr val="00B050"/>
      </a:accent2>
      <a:accent3>
        <a:srgbClr val="37E15F"/>
      </a:accent3>
      <a:accent4>
        <a:srgbClr val="72E272"/>
      </a:accent4>
      <a:accent5>
        <a:srgbClr val="264C04"/>
      </a:accent5>
      <a:accent6>
        <a:srgbClr val="0C520C"/>
      </a:accent6>
      <a:hlink>
        <a:srgbClr val="02A812"/>
      </a:hlink>
      <a:folHlink>
        <a:srgbClr val="1D6A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99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ПРОЕКТ</vt:lpstr>
      <vt:lpstr>ЦЕЛЬ ПРОЕКТА</vt:lpstr>
      <vt:lpstr>ЗАДАЧИ ПРОЕКТА</vt:lpstr>
      <vt:lpstr>МОЛОДЕЖНЫЕ ПРОЕКТЫ ПО СЛЕДУЮЩИМ НАПРАВЛЕНИЯМ: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сергей</dc:creator>
  <cp:lastModifiedBy>сергей</cp:lastModifiedBy>
  <cp:revision>7</cp:revision>
  <dcterms:created xsi:type="dcterms:W3CDTF">2014-09-23T14:52:45Z</dcterms:created>
  <dcterms:modified xsi:type="dcterms:W3CDTF">2014-09-23T15:56:26Z</dcterms:modified>
</cp:coreProperties>
</file>