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5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7E39"/>
    <a:srgbClr val="66FF66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006996-7D79-48D9-89B9-EE529D46888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CC0F71-440D-4679-B4C7-E13519589D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0;&#1088;&#1072;&#1087;&#1080;&#1074;&#1072;%20&#1083;&#1077;&#1073;&#1077;&#1076;&#1072;(-)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odnoklassniki.ru/dk?cmd=PopLayerPhoto&amp;st.layer.cmd=PopLayerPhotoOuter&amp;st.layer.revNav=off&amp;st.layer.showNav=on&amp;st.layer.opl=off&amp;st.layer.type=FRIEND&amp;st.layer.navStartPhotoId=583705495019&amp;st.layer.photoId=583705495019&amp;st.layer.happening=off&amp;st.layer.limitedUi=false&amp;st.layer.epm=off&amp;st.layer.photoAlbumId=583705378539&amp;st.cmd=friendAlbumPhotos&amp;st.albumId=583705378539&amp;st.lastelem=33713&amp;st.friendId=194164040939&amp;st._aid=FriendAlbumPhotos_Photos_OverPhot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ww.odnoklassniki.ru/dk?cmd=PopLayerPhoto&amp;st.layer.cmd=PopLayerPhotoOuter&amp;st.layer.revNav=off&amp;st.layer.showNav=on&amp;st.layer.opl=off&amp;st.layer.type=FRIEND&amp;st.layer.navStartPhotoId=583705494763&amp;st.layer.photoId=583705494763&amp;st.layer.happening=off&amp;st.layer.limitedUi=false&amp;st.layer.epm=off&amp;st.layer.photoAlbumId=583705378539&amp;st.cmd=friendAlbumPhotos&amp;st.albumId=583705378539&amp;st.lastelem=33713&amp;st.friendId=194164040939&amp;st._aid=FriendAlbumPhotos_Photos_OverPhot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0;&#1083;&#1077;&#1082;&#1089;&#1072;&#1085;&#1076;&#1088;_&#1056;&#1086;&#1079;&#1077;&#1085;&#1073;&#1072;&#1091;&#1084;_-_&#1050;&#1072;&#1079;&#1072;&#1095;&#1100;&#1103;_2_(-).mp3" TargetMode="External"/><Relationship Id="rId6" Type="http://schemas.openxmlformats.org/officeDocument/2006/relationships/image" Target="../media/image27.jpeg"/><Relationship Id="rId5" Type="http://schemas.openxmlformats.org/officeDocument/2006/relationships/hyperlink" Target="http://www.odnoklassniki.ru/dk?cmd=PopLayerPhoto&amp;st.layer.cmd=PopLayerPhotoOuter&amp;st.layer.revNav=off&amp;st.layer.showNav=on&amp;st.layer.opl=off&amp;st.layer.type=FRIEND&amp;st.layer.navStartPhotoId=583740102123&amp;st.layer.photoId=583740102123&amp;st.layer.happening=off&amp;st.layer.limitedUi=false&amp;st.layer.epm=off&amp;st.layer.photoAlbumId=583705378539&amp;st.cmd=friendAlbumPhotos&amp;st.albumId=583705378539&amp;st.friendId=194164040939&amp;st._aid=FriendAlbumPhotos_Photos_OverPhoto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odnoklassniki.ru/dk?cmd=PopLayerPhoto&amp;st.layer.cmd=PopLayerPhotoOuter&amp;st.layer.revNav=off&amp;st.layer.showNav=on&amp;st.layer.opl=off&amp;st.layer.type=FRIEND&amp;st.layer.navStartPhotoId=583705429227&amp;st.layer.photoId=583705429227&amp;st.layer.happening=off&amp;st.layer.limitedUi=false&amp;st.layer.epm=off&amp;st.layer.photoAlbumId=583705378539&amp;st.cmd=friendAlbumPhotos&amp;st.albumId=583705378539&amp;st.lastelem=9455&amp;st.friendId=194164040939&amp;st._aid=FriendAlbumPhotos_Photos_OverPhot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dnoklassniki.ru/dk?cmd=PopLayerPhoto&amp;st.layer.cmd=PopLayerPhotoOuter&amp;st.layer.revNav=off&amp;st.layer.showNav=on&amp;st.layer.opl=off&amp;st.layer.type=FRIEND&amp;st.layer.navStartPhotoId=583705460459&amp;st.layer.photoId=583705460459&amp;st.layer.happening=off&amp;st.layer.limitedUi=false&amp;st.layer.epm=off&amp;st.layer.photoAlbumId=583705378539&amp;st.cmd=friendAlbumPhotos&amp;st.albumId=583705378539&amp;st.lastelem=21301&amp;st.friendId=194164040939&amp;st._aid=FriendAlbumPhotos_Photos_OverPhoto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odnoklassniki.ru/dk?cmd=PopLayerPhoto&amp;st.layer.cmd=PopLayerPhotoOuter&amp;st.layer.revNav=off&amp;st.layer.showNav=on&amp;st.layer.opl=off&amp;st.layer.type=FRIEND&amp;st.layer.navStartPhotoId=583705428715&amp;st.layer.photoId=583705428715&amp;st.layer.happening=off&amp;st.layer.limitedUi=false&amp;st.layer.epm=off&amp;st.layer.photoAlbumId=583705378539&amp;st.cmd=friendAlbumPhotos&amp;st.albumId=583705378539&amp;st.lastelem=9455&amp;st.friendId=194164040939&amp;st._aid=FriendAlbumPhotos_Photos_OverPhot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рапива лебеда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928694"/>
          </a:xfrm>
        </p:spPr>
        <p:txBody>
          <a:bodyPr/>
          <a:lstStyle/>
          <a:p>
            <a:pPr algn="ctr"/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00240"/>
            <a:ext cx="7854696" cy="298089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Возрождение традиционной казачьей культуры</a:t>
            </a:r>
            <a:endParaRPr lang="ru-RU" sz="4800" dirty="0"/>
          </a:p>
        </p:txBody>
      </p:sp>
      <p:pic>
        <p:nvPicPr>
          <p:cNvPr id="5" name="Рисунок 4" descr="C:\Users\Елена\Desktop\к дню города 2014\анс.селяночка.JPG"/>
          <p:cNvPicPr/>
          <p:nvPr/>
        </p:nvPicPr>
        <p:blipFill>
          <a:blip r:embed="rId4" cstate="print"/>
          <a:srcRect t="24359"/>
          <a:stretch>
            <a:fillRect/>
          </a:stretch>
        </p:blipFill>
        <p:spPr bwMode="auto">
          <a:xfrm>
            <a:off x="428596" y="3786190"/>
            <a:ext cx="4970477" cy="2686057"/>
          </a:xfrm>
          <a:prstGeom prst="doubleWav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232069"/>
            <a:ext cx="828680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Вокальный ансамбль 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Берегиня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Monotype Corsiva" pitchFamily="66" charset="0"/>
            </a:endParaRPr>
          </a:p>
          <a:p>
            <a:pPr algn="just"/>
            <a:endParaRPr lang="ru-RU" sz="16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r>
              <a:rPr lang="ru-RU" sz="1600" dirty="0" smtClean="0">
                <a:solidFill>
                  <a:srgbClr val="007E39"/>
                </a:solidFill>
                <a:latin typeface="Monotype Corsiva" pitchFamily="66" charset="0"/>
              </a:rPr>
              <a:t>Ансамбль  «</a:t>
            </a:r>
            <a:r>
              <a:rPr lang="ru-RU" sz="1600" dirty="0" err="1" smtClean="0">
                <a:solidFill>
                  <a:srgbClr val="007E39"/>
                </a:solidFill>
                <a:latin typeface="Monotype Corsiva" pitchFamily="66" charset="0"/>
              </a:rPr>
              <a:t>Берегиня</a:t>
            </a:r>
            <a:r>
              <a:rPr lang="ru-RU" sz="1600" dirty="0" smtClean="0">
                <a:solidFill>
                  <a:srgbClr val="007E39"/>
                </a:solidFill>
                <a:latin typeface="Monotype Corsiva" pitchFamily="66" charset="0"/>
              </a:rPr>
              <a:t>» —  сплоченный коллектив убежденных любителей казачьей  песни, подлинных носителей казачьей культуры., сочетающих   в своем творчестве, как элементы традиционного казачьего исполнительства, так  и  современные  направления  патриотических  песен . </a:t>
            </a:r>
          </a:p>
          <a:p>
            <a:pPr algn="just"/>
            <a:r>
              <a:rPr lang="ru-RU" sz="1600" dirty="0" smtClean="0">
                <a:solidFill>
                  <a:srgbClr val="007E39"/>
                </a:solidFill>
                <a:latin typeface="Monotype Corsiva" pitchFamily="66" charset="0"/>
              </a:rPr>
              <a:t>Лауреаты  фестиваля военно-патриотической песни и поэзии «Автомат и гитара» при поддержке Министерства культуры Волгоградской области 2013г.. На протяжение своей деятельности отмечен Почетными Грамотами, благодарственными письмами за организацию и активное участие в различных мероприятиях, в том числе в фестивале казаков России «Станица».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E3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 descr="C:\Users\Елена\Desktop\к дню города 2014\анс.Берегин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72816"/>
            <a:ext cx="3429024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857232"/>
            <a:ext cx="75724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E3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Увидеть в действии колюще-рубящее холодное оружие казаков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__plpcte_target" descr="http://ia124.mycdn.me/image?id=583705456619&amp;bid=583705456619&amp;t=3&amp;plc=WEB&amp;tkn=fhQ2THlHaO11QWvjgA4z3yPldy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78621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__plpcte_target" descr="http://ia124.mycdn.me/image?id=584152068075&amp;bid=584152068075&amp;t=3&amp;plc=WEB&amp;tkn=e9z7MtM2vFMlexPGnMF7mTyR_H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07196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d3.mycdn.me/image?id=583705495019&amp;bid=583705495019&amp;t=13&amp;plc=WEB&amp;tkn=tikuB5owgc7RFBvFf8OfyWw4Pw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571750"/>
            <a:ext cx="3096344" cy="280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td3.mycdn.me/image?id=583705494763&amp;bid=583705494763&amp;t=13&amp;plc=WEB&amp;tkn=4z7zo7kjWhaeS6nbsSn6v0PwHw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356992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412776"/>
          <a:ext cx="6984776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847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Гостям фестиваля представлена возможность  участия в           мастер -классах </a:t>
                      </a:r>
                      <a:r>
                        <a:rPr lang="ru-RU" i="1" baseline="0" dirty="0" smtClean="0"/>
                        <a:t> владения шашкой  и нагайкой .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785794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E3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Культурно-историческая программа Фестиваля казаков России «</a:t>
            </a:r>
            <a:r>
              <a:rPr lang="ru-RU" sz="2000" dirty="0" smtClean="0">
                <a:solidFill>
                  <a:srgbClr val="007E39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Станица»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E3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сформировала у каждого из присутствующих свои позитивные жизненные ценности, объединила культурное пространство казачества России.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E39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E3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Казаки верят в светлое будущее своего Отечества, а главное, сами это будущее строят.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Александр_Розенбаум_-_Казачья_2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429000"/>
            <a:ext cx="152400" cy="152400"/>
          </a:xfrm>
          <a:prstGeom prst="rect">
            <a:avLst/>
          </a:prstGeom>
        </p:spPr>
      </p:pic>
      <p:pic>
        <p:nvPicPr>
          <p:cNvPr id="5" name="Рисунок 4" descr="http://itd3.mycdn.me/image?id=583740102123&amp;bid=583740102123&amp;t=13&amp;plc=WEB&amp;tkn=SDwvAHNFWKhoZjE6c4Y4IRs8X00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571750"/>
            <a:ext cx="4392488" cy="316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Александр_Розенбаум_-_Казачья_2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355976" y="2852936"/>
            <a:ext cx="160784" cy="160784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5"/>
            <a:ext cx="821537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01C0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В 1991 году в Рузском муниципальном районе Московской области, на благодатной земле - «Жемчужине Подмосковья» создано Станичное казачье общество Рузского  </a:t>
            </a:r>
            <a:r>
              <a:rPr lang="ru-RU" dirty="0" err="1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мунициппального</a:t>
            </a:r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  района.</a:t>
            </a:r>
          </a:p>
          <a:p>
            <a:pPr algn="just"/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	Казаки станицы «Рузская» им. Героя Советского Союза Л.М. </a:t>
            </a:r>
            <a:r>
              <a:rPr lang="ru-RU" dirty="0" err="1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Доватора</a:t>
            </a:r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 уже более 20 лет занимаются </a:t>
            </a:r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</a:rPr>
              <a:t>патриотическим воспитанием подростков и юношества. </a:t>
            </a:r>
          </a:p>
          <a:p>
            <a:pPr algn="just"/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</a:rPr>
              <a:t>	Восстанавливая и развивая традиции   российского казачества по воспитанию подрастающего поколения  казаками проводятся мероприятия по:  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</a:rPr>
              <a:t>возрождению традиций казачьих культурно-состязательных массовых мероприятий</a:t>
            </a:r>
          </a:p>
          <a:p>
            <a:pPr marL="342900" indent="-342900" algn="just">
              <a:buAutoNum type="arabicParenR"/>
            </a:pPr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marL="342900" indent="-342900" algn="just">
              <a:buAutoNum type="arabicParenR"/>
            </a:pPr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marL="342900" indent="-342900" algn="just">
              <a:buAutoNum type="arabicParenR"/>
            </a:pPr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marL="342900" indent="-342900" algn="just">
              <a:buAutoNum type="arabicParenR"/>
            </a:pPr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marL="342900" indent="-342900" algn="just">
              <a:buAutoNum type="arabicParenR"/>
            </a:pPr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marL="342900" indent="-342900" algn="just">
              <a:buAutoNum type="arabicParenR"/>
            </a:pPr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marL="342900" indent="-342900" algn="just">
              <a:buAutoNum type="arabicParenR"/>
            </a:pPr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marL="342900" indent="-342900" algn="just">
              <a:buAutoNum type="arabicParenR"/>
            </a:pPr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marL="342900" indent="-342900" algn="just">
              <a:buAutoNum type="arabicParenR"/>
            </a:pPr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marL="342900" indent="-342900"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marL="342900" indent="-342900" algn="just"/>
            <a:r>
              <a:rPr lang="ru-RU" sz="2000" dirty="0" smtClean="0">
                <a:latin typeface="Monotype Corsiva" pitchFamily="66" charset="0"/>
              </a:rPr>
              <a:t>мастерство владения шашкой                     мастерство владения шашкой</a:t>
            </a:r>
            <a:r>
              <a:rPr lang="ru-RU" sz="1600" dirty="0" smtClean="0">
                <a:latin typeface="Monotype Corsiva" pitchFamily="66" charset="0"/>
              </a:rPr>
              <a:t>            </a:t>
            </a:r>
          </a:p>
          <a:p>
            <a:r>
              <a:rPr lang="ru-RU" sz="1200" dirty="0" smtClean="0"/>
              <a:t>  </a:t>
            </a:r>
            <a:r>
              <a:rPr lang="ru-RU" sz="2000" dirty="0" smtClean="0">
                <a:latin typeface="Monotype Corsiva" pitchFamily="66" charset="0"/>
              </a:rPr>
              <a:t>подрастающего поколения                           Атамана станицы «Рузская» </a:t>
            </a:r>
            <a:endParaRPr lang="ru-RU" sz="1200" dirty="0" smtClean="0"/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                                                                                            В.В. Пинте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http://itd3.mycdn.me/image?id=583705429227&amp;bid=583705429227&amp;t=13&amp;plc=WEB&amp;tkn=8OM0HvALFNHKOiJO5IviMWfhjgM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3212976"/>
            <a:ext cx="237626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td3.mycdn.me/image?id=583705428715&amp;bid=583705428715&amp;t=13&amp;plc=WEB&amp;tkn=yYjFgy1h1cHiOgxrQXeLwmvP4pQ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212976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td3.mycdn.me/image?id=583705460459&amp;bid=583705460459&amp;t=13&amp;plc=WEB&amp;tkn=guGuIvCxczeHiNWoAxUfffCqvMo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7" y="3212976"/>
            <a:ext cx="244827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itd3.mycdn.me/image?id=583705428971&amp;bid=583705428971&amp;t=13&amp;plc=WEB&amp;tkn=skahlcIQNCEqFZ8_0hInvgK25P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212976"/>
            <a:ext cx="244827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32656"/>
            <a:ext cx="828680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2) приобщению детей, молодёжи к незыблемым устоям, вечным истинам Православия;</a:t>
            </a:r>
          </a:p>
          <a:p>
            <a:pPr algn="just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Спасо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- Бородинский женский монастырь                        Свято-Троицкая Сергиева Лавра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</a:t>
            </a: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                 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         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Воспитанники   Первого  Рузского  казачьего  кадетского  корпуса  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им. Героя  Советского  Союза  Л.М.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Доватора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3) созданию условий для популяризации казачьей культуры, восстановлению исторической   культурной связи                                                                                времён и поколений;</a:t>
            </a: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    Детский </a:t>
            </a:r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 ансамбль                                                                         «Казачок»</a:t>
            </a: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6qcaMfCxcf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4"/>
            <a:ext cx="2500330" cy="2347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cs616317.vk.me/v616317464/b2cc/DZuxfGhvy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3500462" cy="2297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Елена\Desktop\ансамбль Казачо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643446"/>
            <a:ext cx="3000396" cy="20929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28670"/>
            <a:ext cx="82472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4) воспитанию у детей личных качеств гражданина, патриота; укреплению притягательности образа казака, как неутомимого бескорыстного защитника, а в миру - доброго хозяина своей земли.</a:t>
            </a: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Содержимое 7" descr="PICT2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92896"/>
            <a:ext cx="231538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Елена\Desktop\Загоруйко\9 мая фото\IMG_04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00306"/>
            <a:ext cx="395485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8072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Всем этим задачам отвечает ежегодный открытый </a:t>
            </a:r>
          </a:p>
          <a:p>
            <a:pPr algn="ctr"/>
            <a:r>
              <a:rPr lang="ru-RU" sz="3200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Фестиваль казаков России «Станица»</a:t>
            </a:r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который проводится силами казачьей станицы «Рузская»      </a:t>
            </a:r>
          </a:p>
          <a:p>
            <a:pPr algn="ctr"/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им. Героя Советского Союза Л.М. </a:t>
            </a:r>
            <a:r>
              <a:rPr lang="ru-RU" dirty="0" err="1" smtClean="0">
                <a:solidFill>
                  <a:srgbClr val="007E39"/>
                </a:solidFill>
                <a:latin typeface="Monotype Corsiva" pitchFamily="66" charset="0"/>
                <a:cs typeface="Times New Roman" pitchFamily="18" charset="0"/>
              </a:rPr>
              <a:t>Доватора</a:t>
            </a:r>
            <a:endParaRPr lang="ru-RU" dirty="0" smtClean="0">
              <a:solidFill>
                <a:srgbClr val="007E3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Z:\банер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51720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Идея создания  проекта  базируется  на  осознании  нашими соотечественниками необходимости  переоценки духовных и нравственных ценностей ,способных возродить  чувство гордости  за наше Российское казачество, сохранении  казачьих  национальных  традиций ,воспитании  патриотизма  и  любви к родной земле у молодого поколения россиян.  	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Открывает Фестиваль атаман станицы «Рузская»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им. Героя Советского Союза Л.М. </a:t>
            </a:r>
            <a:r>
              <a:rPr lang="ru-RU" sz="2000" dirty="0" err="1" smtClean="0">
                <a:solidFill>
                  <a:srgbClr val="0070C0"/>
                </a:solidFill>
                <a:latin typeface="Monotype Corsiva" pitchFamily="66" charset="0"/>
              </a:rPr>
              <a:t>Доватора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, казачий полковник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Владимир Пинте</a:t>
            </a:r>
          </a:p>
          <a:p>
            <a:pPr algn="ctr"/>
            <a:endParaRPr lang="ru-RU" sz="2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2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Елена\Desktop\казачий фестиваль\фото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356992"/>
            <a:ext cx="469902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	</a:t>
            </a:r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</a:rPr>
              <a:t>На фестивале представлена выставка-продажа продовольственных  казачьих товаров, сельхозпродуктов, меда фермеров казачьих станиц Подмосковья и регионов России, с целью  возможной системы прямых поставок продукции казачьих хозяйств и изделий народных   промыслов  на  рынки  Подмосковья .</a:t>
            </a:r>
          </a:p>
          <a:p>
            <a:pPr algn="just"/>
            <a:endParaRPr lang="ru-RU" dirty="0" smtClean="0">
              <a:solidFill>
                <a:srgbClr val="007E39"/>
              </a:solidFill>
              <a:latin typeface="Monotype Corsiva" pitchFamily="66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__plpcte_target" descr="http://ia124.mycdn.me/image?id=583705491947&amp;bid=583705491947&amp;t=3&amp;plc=WEB&amp;tkn=Jfvy_gWhHWwqwD5zDxhBKhDaAF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342851" cy="2200275"/>
          </a:xfrm>
          <a:prstGeom prst="doubleWav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FF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__plpcte_target" descr="http://ia124.mycdn.me/image?id=583705494507&amp;bid=583705494507&amp;t=3&amp;plc=WEB&amp;tkn=l_cnd48s3GmwzW4CXZ8jkCxTxx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71678"/>
            <a:ext cx="3421803" cy="2228850"/>
          </a:xfrm>
          <a:prstGeom prst="doubleWav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FF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__plpcte_target" descr="http://ia124.mycdn.me/image?id=583705493739&amp;bid=583705493739&amp;t=3&amp;plc=WEB&amp;tkn=_5S_gxRFYM7AOhoYVZIeLVDo7g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429132"/>
            <a:ext cx="3343275" cy="2223409"/>
          </a:xfrm>
          <a:prstGeom prst="doubleWav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FF66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1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E39"/>
                </a:solidFill>
                <a:latin typeface="Monotype Corsiva" pitchFamily="66" charset="0"/>
              </a:rPr>
              <a:t>Казак без коня, что воин без ружья!</a:t>
            </a:r>
          </a:p>
          <a:p>
            <a:pPr algn="just"/>
            <a:endParaRPr lang="ru-RU" dirty="0" smtClean="0">
              <a:solidFill>
                <a:srgbClr val="007E39"/>
              </a:solidFill>
              <a:latin typeface="Monotype Corsiva" pitchFamily="66" charset="0"/>
            </a:endParaRPr>
          </a:p>
          <a:p>
            <a:pPr algn="just"/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</a:rPr>
              <a:t>	Ярким украшением фестиваля является джигитовка – во время которой казаками выполняются сложнейшие гимнастические и акробатические трюки.</a:t>
            </a: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__plpcte_target" descr="http://ia124.mycdn.me/image?id=583705473259&amp;bid=583705473259&amp;t=3&amp;plc=WEB&amp;tkn=r_5PemUwIAT-V9bJjnY0rHbb0H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85992"/>
            <a:ext cx="357190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__plpcte_target" descr="http://ia124.mycdn.me/image?id=583705454059&amp;bid=583705454059&amp;t=3&amp;plc=WEB&amp;tkn=_yPLN8mxeMJkl8-YSGo5zQ6qz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3190875" cy="211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__plpcte_target" descr="http://ia124.mycdn.me/image?id=583705453035&amp;bid=583705453035&amp;t=3&amp;plc=WEB&amp;tkn=WCCRn9L4ELzMxcXOh9vW-XiZ8E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429132"/>
            <a:ext cx="3357586" cy="212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2"/>
            <a:ext cx="82153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	</a:t>
            </a:r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</a:rPr>
              <a:t>Песенный фольклор Фестиваля сложился в соответствии с бытовыми и культурными особенностями и ярко отражает жизненный уклад казачества. Основной темой народной казачьей песни является военно-патриотическая, наряду с ней соседствуют и семейно-бытовые мотивы.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Ансамбль казачьей песни «СЕЛЯНОЧКА» - участник  фестиваля казаков России «Станица»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just"/>
            <a:r>
              <a:rPr lang="ru-RU" dirty="0" smtClean="0">
                <a:solidFill>
                  <a:srgbClr val="007E39"/>
                </a:solidFill>
                <a:latin typeface="Monotype Corsiva" pitchFamily="66" charset="0"/>
              </a:rPr>
              <a:t>Потенциал этого коллектива велик, репертуар составляют традиционные народные песни Дона, русские песни, авторские песни, посвященные казачеству и насчитывают около 100 произведений песенного искусства, который высоко оценивает зритель. Творческое кредо ансамбля – вернуть в музыкальный быт казачьи песни, используя современные музыкальные возможности. В  2012 г. награждён  именной медалью Российского казачества  за государственную  службу .</a:t>
            </a:r>
          </a:p>
        </p:txBody>
      </p:sp>
      <p:pic>
        <p:nvPicPr>
          <p:cNvPr id="3" name="Рисунок 2" descr="C:\Users\Елена\Desktop\к дню города 2014\анс.селяночка.JPG"/>
          <p:cNvPicPr/>
          <p:nvPr/>
        </p:nvPicPr>
        <p:blipFill>
          <a:blip r:embed="rId2" cstate="print"/>
          <a:srcRect t="24359"/>
          <a:stretch>
            <a:fillRect/>
          </a:stretch>
        </p:blipFill>
        <p:spPr bwMode="auto">
          <a:xfrm>
            <a:off x="2051720" y="2276872"/>
            <a:ext cx="4464496" cy="2480863"/>
          </a:xfrm>
          <a:prstGeom prst="doubleWave">
            <a:avLst>
              <a:gd name="adj1" fmla="val 6250"/>
              <a:gd name="adj2" fmla="val 418"/>
            </a:avLst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1598</TotalTime>
  <Words>163</Words>
  <Application>Microsoft Office PowerPoint</Application>
  <PresentationFormat>Экран (4:3)</PresentationFormat>
  <Paragraphs>97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ПРОЕКТ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Елена</dc:creator>
  <cp:lastModifiedBy>GYGABYTE</cp:lastModifiedBy>
  <cp:revision>143</cp:revision>
  <dcterms:created xsi:type="dcterms:W3CDTF">2014-08-19T14:52:09Z</dcterms:created>
  <dcterms:modified xsi:type="dcterms:W3CDTF">2014-09-25T08:18:12Z</dcterms:modified>
</cp:coreProperties>
</file>