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62" r:id="rId5"/>
    <p:sldId id="260" r:id="rId6"/>
    <p:sldId id="261" r:id="rId7"/>
    <p:sldId id="264" r:id="rId8"/>
    <p:sldId id="271" r:id="rId9"/>
    <p:sldId id="267" r:id="rId10"/>
    <p:sldId id="269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Экологическая акция «Чистые берега"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Клуб волонтёров «Твори добро»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Рузский муниципальный район</a:t>
            </a:r>
            <a:endParaRPr lang="ru-RU" sz="2400" b="0" i="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33998" y="6306855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Начало проекта: 1 марта 2012 года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68" y="1778696"/>
            <a:ext cx="9081370" cy="298119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«Во </a:t>
            </a:r>
            <a:r>
              <a:rPr lang="ru-RU" dirty="0"/>
              <a:t>всех областях природы… господствует определенная закономерность, независимая от существования мыслящего </a:t>
            </a:r>
            <a:r>
              <a:rPr lang="ru-RU" dirty="0" smtClean="0"/>
              <a:t>человечества»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Макс </a:t>
            </a:r>
            <a:r>
              <a:rPr lang="ru-RU" i="1" dirty="0"/>
              <a:t>Планк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54" y="2860109"/>
            <a:ext cx="10058402" cy="1219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28051" y="2346543"/>
            <a:ext cx="10058402" cy="12192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/>
              <a:t>«В </a:t>
            </a:r>
            <a:r>
              <a:rPr lang="ru-RU" dirty="0"/>
              <a:t>природе все одно с другим связано, и нет в ней ничего случайного. И если выйдет случайное явление – ищи в нем руку </a:t>
            </a:r>
            <a:r>
              <a:rPr lang="ru-RU" dirty="0" smtClean="0"/>
              <a:t>человека»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i="1" dirty="0"/>
              <a:t>Михаил Пришвин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031195"/>
            <a:ext cx="5943600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79" y="1402915"/>
            <a:ext cx="4419580" cy="31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Цель проекта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9824" y="1788047"/>
            <a:ext cx="10772427" cy="41879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привлечение </a:t>
            </a:r>
            <a:r>
              <a:rPr lang="ru-RU" dirty="0"/>
              <a:t>молодежи к решению проблем состояния окружающей среды, а так же пропаганда среди населения города и района за сохранение порядка и чистоты в общественных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Задачи проекта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21780" cy="4187952"/>
          </a:xfrm>
        </p:spPr>
        <p:txBody>
          <a:bodyPr>
            <a:normAutofit/>
          </a:bodyPr>
          <a:lstStyle/>
          <a:p>
            <a:r>
              <a:rPr lang="ru-RU" i="1" dirty="0" smtClean="0"/>
              <a:t>наведение </a:t>
            </a:r>
            <a:r>
              <a:rPr lang="ru-RU" i="1" dirty="0"/>
              <a:t>и поддержание санитарного порядка на территории муниципального </a:t>
            </a:r>
            <a:r>
              <a:rPr lang="ru-RU" i="1" dirty="0" smtClean="0"/>
              <a:t>образования</a:t>
            </a:r>
          </a:p>
          <a:p>
            <a:r>
              <a:rPr lang="ru-RU" i="1" dirty="0" smtClean="0"/>
              <a:t>развитие </a:t>
            </a:r>
            <a:r>
              <a:rPr lang="ru-RU" i="1" dirty="0"/>
              <a:t>волонтерского движения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трудовое </a:t>
            </a:r>
            <a:r>
              <a:rPr lang="ru-RU" i="1" dirty="0"/>
              <a:t>воспитание молодежи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профориентация </a:t>
            </a:r>
            <a:r>
              <a:rPr lang="ru-RU" i="1" dirty="0"/>
              <a:t>молодежи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профилактика </a:t>
            </a:r>
            <a:r>
              <a:rPr lang="ru-RU" i="1" dirty="0"/>
              <a:t>наркомании и других асоциальных явлений в подростково-молодежной среде путем вовлечения молодёжи в социально значимую среду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1524001"/>
            <a:ext cx="9827796" cy="4457700"/>
          </a:xfrm>
        </p:spPr>
        <p:txBody>
          <a:bodyPr/>
          <a:lstStyle/>
          <a:p>
            <a:r>
              <a:rPr lang="ru-RU" dirty="0" smtClean="0"/>
              <a:t>Создание группы в </a:t>
            </a:r>
            <a:r>
              <a:rPr lang="en-US" dirty="0" err="1" smtClean="0"/>
              <a:t>Vk</a:t>
            </a:r>
            <a:endParaRPr lang="ru-RU" dirty="0" smtClean="0"/>
          </a:p>
          <a:p>
            <a:r>
              <a:rPr lang="ru-RU" dirty="0" smtClean="0"/>
              <a:t>Создание информационного буклета	</a:t>
            </a:r>
          </a:p>
          <a:p>
            <a:r>
              <a:rPr lang="ru-RU" dirty="0"/>
              <a:t>Создание рабочей группы</a:t>
            </a:r>
          </a:p>
          <a:p>
            <a:r>
              <a:rPr lang="ru-RU" dirty="0" smtClean="0"/>
              <a:t>Сбор участников акции</a:t>
            </a:r>
          </a:p>
          <a:p>
            <a:r>
              <a:rPr lang="ru-RU" dirty="0" smtClean="0"/>
              <a:t>Информирование участников акции</a:t>
            </a:r>
          </a:p>
          <a:p>
            <a:r>
              <a:rPr lang="ru-RU" dirty="0" smtClean="0"/>
              <a:t>Уборка территории</a:t>
            </a:r>
          </a:p>
          <a:p>
            <a:r>
              <a:rPr lang="ru-RU" dirty="0" smtClean="0"/>
              <a:t>Конт</a:t>
            </a:r>
            <a:r>
              <a:rPr lang="ru-RU" dirty="0" smtClean="0"/>
              <a:t>роль за убранной территорией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895" y="0"/>
            <a:ext cx="10058402" cy="860121"/>
          </a:xfrm>
        </p:spPr>
        <p:txBody>
          <a:bodyPr/>
          <a:lstStyle/>
          <a:p>
            <a:r>
              <a:rPr lang="ru-RU" dirty="0" smtClean="0"/>
              <a:t>Постоянные участники проекта	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3" y="2696627"/>
            <a:ext cx="3445701" cy="3445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0" y="2685144"/>
            <a:ext cx="3457184" cy="3457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47" y="1054373"/>
            <a:ext cx="659222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2167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720"/>
          <a:stretch>
            <a:fillRect/>
          </a:stretch>
        </p:blipFill>
        <p:spPr>
          <a:xfrm>
            <a:off x="5000595" y="159568"/>
            <a:ext cx="4085735" cy="3146625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720"/>
          <a:stretch>
            <a:fillRect/>
          </a:stretch>
        </p:blipFill>
        <p:spPr>
          <a:xfrm>
            <a:off x="5000595" y="3646566"/>
            <a:ext cx="4085735" cy="2661072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148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Экологическая акция «Чистые берега"</vt:lpstr>
      <vt:lpstr>«В природе все одно с другим связано, и нет в ней ничего случайного. И если выйдет случайное явление – ищи в нем руку человека»  Михаил Пришвин</vt:lpstr>
      <vt:lpstr>Презентация PowerPoint</vt:lpstr>
      <vt:lpstr>Цель проекта</vt:lpstr>
      <vt:lpstr>Задачи проекта</vt:lpstr>
      <vt:lpstr>Программа проекта</vt:lpstr>
      <vt:lpstr>Постоянные участники проекта </vt:lpstr>
      <vt:lpstr>Презентация PowerPoint</vt:lpstr>
      <vt:lpstr>Презентация PowerPoint</vt:lpstr>
      <vt:lpstr>«Во всех областях природы… господствует определенная закономерность, независимая от существования мыслящего человечества»   Макс Планк</vt:lpstr>
      <vt:lpstr>СПАСИБО ЗА ВНИМАНИЕ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2014-09-24T12:24:14Z</dcterms:created>
  <dcterms:modified xsi:type="dcterms:W3CDTF">2014-09-24T19:40:00Z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