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256" r:id="rId3"/>
    <p:sldId id="270" r:id="rId4"/>
    <p:sldId id="260" r:id="rId5"/>
    <p:sldId id="257" r:id="rId6"/>
    <p:sldId id="269" r:id="rId7"/>
    <p:sldId id="271" r:id="rId8"/>
    <p:sldId id="263" r:id="rId9"/>
    <p:sldId id="264" r:id="rId10"/>
    <p:sldId id="265" r:id="rId11"/>
    <p:sldId id="267" r:id="rId12"/>
    <p:sldId id="266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38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33BB8-6C7A-4BE0-9B55-9EAC48D52EC6}" type="datetimeFigureOut">
              <a:rPr lang="ru-RU" smtClean="0"/>
              <a:t>24.09.2014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7AA83-DE31-4E93-AB07-EF7FB05F667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1EF64-F73B-4314-BB6F-BC0937BBDF19}" type="datetimeFigureOut">
              <a:rPr lang="ru-RU" smtClean="0"/>
              <a:t>24.09.2014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</a:t>
            </a:r>
            <a:r>
              <a:rPr lang="ru-RU" noProof="0" dirty="0" smtClean="0"/>
              <a:t>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E2820-AFE1-45FA-949E-17BDB534E1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935E2820-AFE1-45FA-949E-17BDB534E1DC}" type="slidenum">
              <a:rPr lang="en-US" sz="1200" b="0" i="0">
                <a:latin typeface="Euphemia"/>
                <a:ea typeface="+mn-ea"/>
                <a:cs typeface="+mn-cs"/>
              </a:rPr>
              <a:t>1</a:t>
            </a:fld>
            <a:endParaRPr lang="en-US" sz="1200" b="0" i="0"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7542409-6A04-4DC6-AC3A-D3758287A8F2}" type="slidenum">
              <a:rPr lang="en-US" sz="1200" b="0" i="0">
                <a:latin typeface="Euphemia"/>
                <a:ea typeface="+mn-ea"/>
                <a:cs typeface="+mn-cs"/>
              </a:rPr>
              <a:t>4</a:t>
            </a:fld>
            <a:endParaRPr lang="en-US" sz="1200" b="0" i="0"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935E2820-AFE1-45FA-949E-17BDB534E1DC}" type="slidenum">
              <a:rPr lang="en-US" sz="1200" b="0" i="0">
                <a:latin typeface="Euphemia"/>
                <a:ea typeface="+mn-ea"/>
                <a:cs typeface="+mn-cs"/>
              </a:rPr>
              <a:t>5</a:t>
            </a:fld>
            <a:endParaRPr lang="en-US" sz="1200" b="0" i="0"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2149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ru-RU" smtClean="0"/>
              <a:t>24.09.2014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7AEA-BBBB-4C9B-AB23-214EAA8AB789}" type="datetime1">
              <a:rPr lang="ru-RU" smtClean="0"/>
              <a:t>24.09.2014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CA30-F5CD-4CA0-B16A-349C6F830700}" type="datetime1">
              <a:rPr lang="ru-RU" smtClean="0"/>
              <a:t>24.09.2014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F48E-ABA0-4B58-B562-D1D7408067C4}" type="datetime1">
              <a:rPr lang="ru-RU" smtClean="0"/>
              <a:t>24.09.2014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034C-8BD9-4B0C-893B-33834FAB227F}" type="datetime1">
              <a:rPr lang="ru-RU" smtClean="0"/>
              <a:t>24.09.2014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87AA-CBCD-47F9-A04C-7106C508CDE4}" type="datetime1">
              <a:rPr lang="ru-RU" smtClean="0"/>
              <a:t>24.09.2014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C9DD-75F5-4611-BA0B-CFB1A226639C}" type="datetime1">
              <a:rPr lang="ru-RU" smtClean="0"/>
              <a:t>24.09.2014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F1F9-2D3D-4243-878F-D000C3F2A1C4}" type="datetime1">
              <a:rPr lang="ru-RU" smtClean="0"/>
              <a:t>24.09.2014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CBE8-1824-4658-A8BB-BECFAEB7E35A}" type="datetime1">
              <a:rPr lang="ru-RU" smtClean="0"/>
              <a:t>24.09.2014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CD17-C377-4DE5-9FCA-CC7471605C58}" type="datetime1">
              <a:rPr lang="ru-RU" smtClean="0"/>
              <a:t>24.09.2014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9F02-BE96-4BAE-86A5-1FA60D24CAE2}" type="datetime1">
              <a:rPr lang="ru-RU" smtClean="0"/>
              <a:t>24.09.2014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</a:t>
            </a:r>
            <a:r>
              <a:rPr lang="ru-RU" noProof="0" dirty="0" smtClean="0"/>
              <a:t>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9D3B9702-7FBF-4720-8670-571C5E7EEDDE}" type="datetime1">
              <a:rPr lang="ru-RU" smtClean="0"/>
              <a:t>24.09.2014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accent2"/>
                </a:solidFill>
              </a:defRPr>
            </a:lvl1pPr>
          </a:lstStyle>
          <a:p>
            <a:fld id="{8FDBFFB2-86D9-4B8F-A59A-553A60B94B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4380" y="768263"/>
            <a:ext cx="8805297" cy="3177436"/>
          </a:xfrm>
        </p:spPr>
        <p:txBody>
          <a:bodyPr>
            <a:normAutofit fontScale="90000"/>
          </a:bodyPr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6600" b="0" i="0" dirty="0" smtClean="0">
                <a:solidFill>
                  <a:srgbClr val="595959"/>
                </a:solidFill>
                <a:latin typeface="Euphemia"/>
                <a:ea typeface="+mj-ea"/>
                <a:cs typeface="+mj-cs"/>
              </a:rPr>
              <a:t>Благотворительная акция для особых детей «Подари улыбку детям»</a:t>
            </a:r>
            <a:endParaRPr lang="ru-RU" sz="6600" b="0" i="0" dirty="0">
              <a:solidFill>
                <a:srgbClr val="595959"/>
              </a:solidFill>
              <a:latin typeface="Euphemia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3" y="5614009"/>
            <a:ext cx="7091361" cy="838200"/>
          </a:xfrm>
        </p:spPr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ru-RU" dirty="0" smtClean="0">
                <a:solidFill>
                  <a:srgbClr val="DF5327"/>
                </a:solidFill>
              </a:rPr>
              <a:t>Клуб волонтёров «Твори добро» 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ru-RU" dirty="0" smtClean="0">
                <a:solidFill>
                  <a:srgbClr val="DF5327"/>
                </a:solidFill>
              </a:rPr>
              <a:t>Рузский муниципальный район</a:t>
            </a:r>
            <a:endParaRPr lang="ru-RU" sz="2400" b="0" i="0" dirty="0">
              <a:solidFill>
                <a:srgbClr val="DF532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01425" y="6200384"/>
            <a:ext cx="5110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Начало проекта: 22.03.2013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4" y="436151"/>
            <a:ext cx="10286999" cy="1254863"/>
          </a:xfrm>
        </p:spPr>
        <p:txBody>
          <a:bodyPr>
            <a:normAutofit/>
          </a:bodyPr>
          <a:lstStyle/>
          <a:p>
            <a:r>
              <a:rPr lang="ru-RU" sz="3100" dirty="0" smtClean="0"/>
              <a:t>Бюджет проекта</a:t>
            </a: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1923789"/>
            <a:ext cx="10286999" cy="3412299"/>
          </a:xfrm>
        </p:spPr>
        <p:txBody>
          <a:bodyPr/>
          <a:lstStyle/>
          <a:p>
            <a:r>
              <a:rPr lang="ru-RU" dirty="0" smtClean="0"/>
              <a:t>Спонсорские средства</a:t>
            </a:r>
          </a:p>
          <a:p>
            <a:r>
              <a:rPr lang="ru-RU" dirty="0" smtClean="0"/>
              <a:t>Подпрограмма Рузского муниципального района «Молодое поколение» 2014-2016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088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7864" y="1853852"/>
            <a:ext cx="9832931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100" dirty="0" smtClean="0"/>
              <a:t>«Умей чувствовать рядом с собой человека, умей понимать его душу, видеть в его глазах сложный духовный мир – радость, горе, беду, несчастье. Думай и чувствуй, как твои поступки могут отразиться на душевном состоянии другого человека»</a:t>
            </a:r>
          </a:p>
          <a:p>
            <a:pPr algn="r"/>
            <a:endParaRPr lang="ru-RU" sz="3100" dirty="0"/>
          </a:p>
          <a:p>
            <a:pPr algn="r"/>
            <a:r>
              <a:rPr lang="ru-RU" sz="3100" dirty="0" smtClean="0"/>
              <a:t>В.А. Сухомлинский</a:t>
            </a: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val="67964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99403" y="2967335"/>
            <a:ext cx="81932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СПАСИБО ЗА ВНИМАНИЕ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8996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9802" y="1933183"/>
            <a:ext cx="9372600" cy="2538608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«Сделать доброе дело может и не получится, но желание и попытка – это уже добродетель, которая непременно сделает душу человека светлее и лучше»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А.В. Вавилин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615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603" y="1952906"/>
            <a:ext cx="4672209" cy="33038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44" y="128391"/>
            <a:ext cx="2805831" cy="420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6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400" b="0" i="0" dirty="0" smtClean="0">
                <a:solidFill>
                  <a:srgbClr val="595959"/>
                </a:solidFill>
                <a:latin typeface="Euphemia"/>
                <a:ea typeface="+mj-ea"/>
                <a:cs typeface="+mj-cs"/>
              </a:rPr>
              <a:t>Цель:</a:t>
            </a:r>
            <a:endParaRPr lang="ru-RU" sz="3400" b="0" i="0" dirty="0">
              <a:solidFill>
                <a:srgbClr val="595959"/>
              </a:solidFill>
              <a:latin typeface="Euphemia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595959"/>
              </a:buClr>
              <a:buFont typeface="Wingdings"/>
              <a:buChar char="§"/>
            </a:pPr>
            <a:r>
              <a:rPr lang="ru-RU" dirty="0"/>
              <a:t>Создание благоприятных условий в современном обществе для детей с ограниченными физическими </a:t>
            </a:r>
            <a:r>
              <a:rPr lang="ru-RU" dirty="0" smtClean="0"/>
              <a:t>возможностям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291" y="2555309"/>
            <a:ext cx="5718132" cy="381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2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400" b="0" i="0" dirty="0" smtClean="0">
                <a:solidFill>
                  <a:srgbClr val="595959"/>
                </a:solidFill>
                <a:latin typeface="Euphemia"/>
                <a:ea typeface="+mj-ea"/>
                <a:cs typeface="+mj-cs"/>
              </a:rPr>
              <a:t>Задачи проекта:</a:t>
            </a:r>
            <a:endParaRPr lang="ru-RU" sz="3400" b="0" i="0" dirty="0">
              <a:solidFill>
                <a:srgbClr val="595959"/>
              </a:solidFill>
              <a:latin typeface="Euphemia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9228050" cy="4114800"/>
          </a:xfrm>
        </p:spPr>
        <p:txBody>
          <a:bodyPr/>
          <a:lstStyle/>
          <a:p>
            <a:pPr>
              <a:buClr>
                <a:srgbClr val="595959"/>
              </a:buClr>
              <a:buFont typeface="Wingdings"/>
              <a:buChar char="§"/>
            </a:pPr>
            <a:r>
              <a:rPr lang="ru-RU" dirty="0" smtClean="0"/>
              <a:t>помощь в адаптации ребёнка </a:t>
            </a:r>
            <a:r>
              <a:rPr lang="ru-RU" dirty="0"/>
              <a:t>с ограниченными физическими возможностями в современном обществе; </a:t>
            </a:r>
            <a:endParaRPr lang="ru-RU" dirty="0" smtClean="0"/>
          </a:p>
          <a:p>
            <a:pPr>
              <a:buClr>
                <a:srgbClr val="595959"/>
              </a:buClr>
              <a:buFont typeface="Wingdings"/>
              <a:buChar char="§"/>
            </a:pPr>
            <a:r>
              <a:rPr lang="ru-RU" dirty="0" smtClean="0"/>
              <a:t>оказать </a:t>
            </a:r>
            <a:r>
              <a:rPr lang="ru-RU" dirty="0"/>
              <a:t>содействие в физическом и умственном развитии </a:t>
            </a:r>
            <a:r>
              <a:rPr lang="ru-RU" dirty="0" smtClean="0"/>
              <a:t>ребёнка;</a:t>
            </a:r>
            <a:endParaRPr lang="ru-RU" sz="2000" b="0" i="0" dirty="0" smtClean="0">
              <a:solidFill>
                <a:srgbClr val="595959"/>
              </a:solidFill>
              <a:latin typeface="Euphemia"/>
              <a:ea typeface="+mn-ea"/>
              <a:cs typeface="+mn-cs"/>
            </a:endParaRPr>
          </a:p>
          <a:p>
            <a:pPr>
              <a:buClr>
                <a:srgbClr val="595959"/>
              </a:buClr>
              <a:buFont typeface="Wingdings"/>
              <a:buChar char="§"/>
            </a:pPr>
            <a:r>
              <a:rPr lang="ru-RU" dirty="0" smtClean="0">
                <a:solidFill>
                  <a:srgbClr val="595959"/>
                </a:solidFill>
              </a:rPr>
              <a:t>развить творческие навыки </a:t>
            </a:r>
            <a:r>
              <a:rPr lang="ru-RU" dirty="0">
                <a:solidFill>
                  <a:srgbClr val="595959"/>
                </a:solidFill>
              </a:rPr>
              <a:t>у ребёнка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548" y="3388290"/>
            <a:ext cx="4066783" cy="282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6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Предполагаемые результаты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08213" y="1600199"/>
            <a:ext cx="9372600" cy="4525027"/>
          </a:xfrm>
        </p:spPr>
        <p:txBody>
          <a:bodyPr/>
          <a:lstStyle/>
          <a:p>
            <a:r>
              <a:rPr lang="ru-RU" dirty="0" smtClean="0"/>
              <a:t>Установление тесных контактов с органами власти, социальными и образовательными структурами, семьями инвалидов по воплощению данного проекта.</a:t>
            </a:r>
          </a:p>
          <a:p>
            <a:r>
              <a:rPr lang="ru-RU" dirty="0" smtClean="0"/>
              <a:t>Сотрудничество с социальными организациями. </a:t>
            </a:r>
          </a:p>
          <a:p>
            <a:r>
              <a:rPr lang="ru-RU" dirty="0" smtClean="0"/>
              <a:t>Организация и проведение совместных праздников и внеурочной деятельности, с целью социальной реабилитации.</a:t>
            </a:r>
          </a:p>
          <a:p>
            <a:r>
              <a:rPr lang="ru-RU" dirty="0" smtClean="0"/>
              <a:t>Продолжение дружбы и заведение новых знакомств с «особенными» детьми.</a:t>
            </a:r>
          </a:p>
          <a:p>
            <a:r>
              <a:rPr lang="ru-RU" dirty="0" smtClean="0"/>
              <a:t>Привлечение к участию в проекте учащихся СОШ, ВУЗов и </a:t>
            </a:r>
            <a:r>
              <a:rPr lang="ru-RU" dirty="0" smtClean="0"/>
              <a:t>ССузов.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80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Практическая значимость проекта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7" y="1620033"/>
            <a:ext cx="4572000" cy="30480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708" y="2217106"/>
            <a:ext cx="5436296" cy="362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0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41" y="669268"/>
            <a:ext cx="5507420" cy="367161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848" y="1803748"/>
            <a:ext cx="5352168" cy="3568112"/>
          </a:xfrm>
        </p:spPr>
      </p:pic>
    </p:spTree>
    <p:extLst>
      <p:ext uri="{BB962C8B-B14F-4D97-AF65-F5344CB8AC3E}">
        <p14:creationId xmlns:p14="http://schemas.microsoft.com/office/powerpoint/2010/main" val="95522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Программа проекта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252603" y="1954060"/>
            <a:ext cx="1000829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300" dirty="0" smtClean="0"/>
              <a:t>Анимационная программа</a:t>
            </a:r>
          </a:p>
          <a:p>
            <a:pPr marL="285750" indent="-285750">
              <a:buFontTx/>
              <a:buChar char="-"/>
            </a:pPr>
            <a:r>
              <a:rPr lang="ru-RU" sz="2300" dirty="0" smtClean="0"/>
              <a:t>Аква грим</a:t>
            </a:r>
          </a:p>
          <a:p>
            <a:pPr marL="285750" indent="-285750">
              <a:buFontTx/>
              <a:buChar char="-"/>
            </a:pPr>
            <a:r>
              <a:rPr lang="ru-RU" sz="2300" dirty="0" smtClean="0"/>
              <a:t>Мастер классы: мармарирование, бисероплетение, косоплетение, вышивка лентами, вышивка бисером, оригами, вышивка крестиком, рисование</a:t>
            </a:r>
          </a:p>
          <a:p>
            <a:pPr marL="285750" indent="-285750">
              <a:buFontTx/>
              <a:buChar char="-"/>
            </a:pPr>
            <a:r>
              <a:rPr lang="ru-RU" sz="2300" dirty="0" smtClean="0"/>
              <a:t>Спортивные эстафеты</a:t>
            </a:r>
          </a:p>
          <a:p>
            <a:pPr marL="285750" indent="-285750">
              <a:buFontTx/>
              <a:buChar char="-"/>
            </a:pPr>
            <a:r>
              <a:rPr lang="ru-RU" sz="2300" dirty="0" smtClean="0"/>
              <a:t>Чаепитие </a:t>
            </a:r>
          </a:p>
          <a:p>
            <a:pPr marL="285750" indent="-285750">
              <a:buFontTx/>
              <a:buChar char="-"/>
            </a:pPr>
            <a:r>
              <a:rPr lang="ru-RU" sz="2300" dirty="0" smtClean="0"/>
              <a:t>Просмотр мультфильмов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3352944001"/>
      </p:ext>
    </p:extLst>
  </p:cSld>
  <p:clrMapOvr>
    <a:masterClrMapping/>
  </p:clrMapOvr>
</p:sld>
</file>

<file path=ppt/theme/theme1.xml><?xml version="1.0" encoding="utf-8"?>
<a:theme xmlns:a="http://schemas.openxmlformats.org/drawingml/2006/main" name="Children Happy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7909083B-3485-49E7-BBE7-EFD488C62F99}" vid="{B57F6697-5DA8-422E-86BF-20B69A74A1E0}"/>
    </a:ext>
  </a:extLst>
</a:theme>
</file>

<file path=ppt/theme/theme2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22224F2-88E2-4E19-8BE2-5AB2030F71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Макет презентации с играющимися детьми (рисованное широкоэкранное изображение)</Template>
  <TotalTime>0</TotalTime>
  <Words>258</Words>
  <Application>Microsoft Office PowerPoint</Application>
  <PresentationFormat>Широкоэкранный</PresentationFormat>
  <Paragraphs>35</Paragraphs>
  <Slides>12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Euphemia</vt:lpstr>
      <vt:lpstr>Wingdings</vt:lpstr>
      <vt:lpstr>Children Happy 16x9</vt:lpstr>
      <vt:lpstr>Благотворительная акция для особых детей «Подари улыбку детям»</vt:lpstr>
      <vt:lpstr>«Сделать доброе дело может и не получится, но желание и попытка – это уже добродетель, которая непременно сделает душу человека светлее и лучше»  А.В. Вавилин                   </vt:lpstr>
      <vt:lpstr>Презентация PowerPoint</vt:lpstr>
      <vt:lpstr>Цель:</vt:lpstr>
      <vt:lpstr>Задачи проекта:</vt:lpstr>
      <vt:lpstr>Предполагаемые результаты</vt:lpstr>
      <vt:lpstr>Практическая значимость проекта</vt:lpstr>
      <vt:lpstr>Презентация PowerPoint</vt:lpstr>
      <vt:lpstr>Программа проекта</vt:lpstr>
      <vt:lpstr>Бюджет проекта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2014-09-24T07:17:17Z</dcterms:created>
  <dcterms:modified xsi:type="dcterms:W3CDTF">2014-09-24T19:26:50Z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TC034618839991</vt:lpwstr>
  </property>
</Properties>
</file>